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4"/>
  </p:notesMasterIdLst>
  <p:sldIdLst>
    <p:sldId id="27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0E042C-1132-48D5-A8E0-74B1B012FF2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A86B09C-C67E-491E-BEFA-00FB7966C394}">
      <dgm:prSet phldrT="[Text]" custT="1"/>
      <dgm:spPr/>
      <dgm:t>
        <a:bodyPr/>
        <a:lstStyle/>
        <a:p>
          <a:pPr algn="ctr"/>
          <a:r>
            <a:rPr lang="de-DE" sz="2500" b="1" dirty="0" smtClean="0"/>
            <a:t>Modul A – Einzelmaßnahme</a:t>
          </a:r>
        </a:p>
        <a:p>
          <a:pPr algn="ctr"/>
          <a:r>
            <a:rPr lang="de-DE" sz="1800" dirty="0" smtClean="0">
              <a:sym typeface="Wingdings" panose="05000000000000000000" pitchFamily="2" charset="2"/>
            </a:rPr>
            <a:t>Ohne Energieberatung und Gesamtenergiekonzept</a:t>
          </a:r>
        </a:p>
        <a:p>
          <a:pPr algn="l"/>
          <a:r>
            <a:rPr lang="de-DE" sz="1800" dirty="0" smtClean="0">
              <a:sym typeface="Wingdings" panose="05000000000000000000" pitchFamily="2" charset="2"/>
            </a:rPr>
            <a:t>Maßnahmenbündel:	„Photovoltaik“</a:t>
          </a:r>
        </a:p>
        <a:p>
          <a:pPr algn="l"/>
          <a:r>
            <a:rPr lang="de-DE" sz="1800" dirty="0" smtClean="0">
              <a:sym typeface="Wingdings" panose="05000000000000000000" pitchFamily="2" charset="2"/>
            </a:rPr>
            <a:t>		„Nachrüstung Speicher“</a:t>
          </a:r>
        </a:p>
        <a:p>
          <a:pPr algn="l"/>
          <a:r>
            <a:rPr lang="de-DE" sz="1800" dirty="0" smtClean="0"/>
            <a:t>		„LED“</a:t>
          </a:r>
          <a:endParaRPr lang="de-DE" sz="1800" dirty="0"/>
        </a:p>
      </dgm:t>
    </dgm:pt>
    <dgm:pt modelId="{05DBBC78-3DA6-4B36-8E58-A42B2C94306F}" type="parTrans" cxnId="{C68C1585-BFC0-4B46-B568-CA348BAFD346}">
      <dgm:prSet/>
      <dgm:spPr/>
      <dgm:t>
        <a:bodyPr/>
        <a:lstStyle/>
        <a:p>
          <a:endParaRPr lang="de-DE"/>
        </a:p>
      </dgm:t>
    </dgm:pt>
    <dgm:pt modelId="{1EC630C8-D87E-4239-86D1-161F4B99550B}" type="sibTrans" cxnId="{C68C1585-BFC0-4B46-B568-CA348BAFD346}">
      <dgm:prSet/>
      <dgm:spPr/>
      <dgm:t>
        <a:bodyPr/>
        <a:lstStyle/>
        <a:p>
          <a:endParaRPr lang="de-DE"/>
        </a:p>
      </dgm:t>
    </dgm:pt>
    <dgm:pt modelId="{F29AF6D3-6FCF-4649-BD3C-0F850D4B164E}">
      <dgm:prSet phldrT="[Text]" custT="1"/>
      <dgm:spPr>
        <a:solidFill>
          <a:schemeClr val="accent2"/>
        </a:solidFill>
      </dgm:spPr>
      <dgm:t>
        <a:bodyPr/>
        <a:lstStyle/>
        <a:p>
          <a:r>
            <a:rPr lang="de-DE" sz="2500" b="1" dirty="0" smtClean="0"/>
            <a:t>Modul B – Gesamtenergiekonzept</a:t>
          </a:r>
        </a:p>
        <a:p>
          <a:r>
            <a:rPr lang="de-DE" sz="1800" dirty="0" smtClean="0"/>
            <a:t>Erstellung durch befugte </a:t>
          </a:r>
          <a:r>
            <a:rPr lang="de-DE" sz="1800" dirty="0" err="1" smtClean="0"/>
            <a:t>Energieberater:innen</a:t>
          </a:r>
          <a:endParaRPr lang="de-DE" sz="1800" dirty="0"/>
        </a:p>
      </dgm:t>
    </dgm:pt>
    <dgm:pt modelId="{196AFCEE-4B84-470E-B5B8-29C3B6096A6C}" type="parTrans" cxnId="{0314B49F-5524-4658-A518-6F1850C17D22}">
      <dgm:prSet/>
      <dgm:spPr/>
      <dgm:t>
        <a:bodyPr/>
        <a:lstStyle/>
        <a:p>
          <a:endParaRPr lang="de-DE"/>
        </a:p>
      </dgm:t>
    </dgm:pt>
    <dgm:pt modelId="{E99D1207-65AD-4E08-B99F-3AC1B0A5FB14}" type="sibTrans" cxnId="{0314B49F-5524-4658-A518-6F1850C17D22}">
      <dgm:prSet/>
      <dgm:spPr/>
      <dgm:t>
        <a:bodyPr/>
        <a:lstStyle/>
        <a:p>
          <a:endParaRPr lang="de-DE"/>
        </a:p>
      </dgm:t>
    </dgm:pt>
    <dgm:pt modelId="{B303888C-A1BF-4836-90D7-6AABDFBA3933}">
      <dgm:prSet phldrT="[Text]" custT="1"/>
      <dgm:spPr>
        <a:solidFill>
          <a:schemeClr val="accent3"/>
        </a:solidFill>
      </dgm:spPr>
      <dgm:t>
        <a:bodyPr/>
        <a:lstStyle/>
        <a:p>
          <a:r>
            <a:rPr lang="de-DE" sz="2500" b="1" dirty="0" smtClean="0"/>
            <a:t>Modul D – Notstrom</a:t>
          </a:r>
        </a:p>
        <a:p>
          <a:r>
            <a:rPr lang="de-DE" sz="1800" dirty="0" smtClean="0">
              <a:sym typeface="Wingdings" panose="05000000000000000000" pitchFamily="2" charset="2"/>
            </a:rPr>
            <a:t>Ohne Energieberatung und Gesamtenergiekonzept</a:t>
          </a:r>
          <a:endParaRPr lang="de-DE" sz="1800" dirty="0"/>
        </a:p>
      </dgm:t>
    </dgm:pt>
    <dgm:pt modelId="{49821CF8-17C0-4279-A907-3086F1EFBED3}" type="parTrans" cxnId="{1A42EB10-CA6C-4C0E-BA0D-F72D4B83DD11}">
      <dgm:prSet/>
      <dgm:spPr/>
      <dgm:t>
        <a:bodyPr/>
        <a:lstStyle/>
        <a:p>
          <a:endParaRPr lang="de-DE"/>
        </a:p>
      </dgm:t>
    </dgm:pt>
    <dgm:pt modelId="{6D2B339A-4524-4E32-9D37-8FFE9C975EF9}" type="sibTrans" cxnId="{1A42EB10-CA6C-4C0E-BA0D-F72D4B83DD11}">
      <dgm:prSet/>
      <dgm:spPr/>
      <dgm:t>
        <a:bodyPr/>
        <a:lstStyle/>
        <a:p>
          <a:endParaRPr lang="de-DE"/>
        </a:p>
      </dgm:t>
    </dgm:pt>
    <dgm:pt modelId="{0C319486-07C6-44D7-8B9E-63E6A505C6E5}">
      <dgm:prSet phldrT="[Text]" custT="1"/>
      <dgm:spPr>
        <a:solidFill>
          <a:schemeClr val="accent6"/>
        </a:solidFill>
      </dgm:spPr>
      <dgm:t>
        <a:bodyPr/>
        <a:lstStyle/>
        <a:p>
          <a:r>
            <a:rPr lang="de-DE" sz="2500" b="1" dirty="0" smtClean="0"/>
            <a:t>Modul C – kombinierte Maßnahmen</a:t>
          </a:r>
        </a:p>
        <a:p>
          <a:r>
            <a:rPr lang="de-DE" sz="1800" dirty="0" smtClean="0"/>
            <a:t>Maßnahmen aus 4 Handlungsfeldern</a:t>
          </a:r>
        </a:p>
        <a:p>
          <a:r>
            <a:rPr lang="de-DE" sz="1800" dirty="0" smtClean="0"/>
            <a:t>Modul B bzw. vorhandenes Energiekonzept ist Voraussetzung!</a:t>
          </a:r>
          <a:endParaRPr lang="de-DE" sz="1800" dirty="0"/>
        </a:p>
      </dgm:t>
    </dgm:pt>
    <dgm:pt modelId="{15BCFF96-8B9E-4DB9-986D-022F55A23E59}" type="parTrans" cxnId="{7CAA2728-8AC1-4B52-A6AA-8494CA7F53D3}">
      <dgm:prSet/>
      <dgm:spPr/>
      <dgm:t>
        <a:bodyPr/>
        <a:lstStyle/>
        <a:p>
          <a:endParaRPr lang="de-DE"/>
        </a:p>
      </dgm:t>
    </dgm:pt>
    <dgm:pt modelId="{F4055F88-CAFA-4BD5-942B-54E401BA7C88}" type="sibTrans" cxnId="{7CAA2728-8AC1-4B52-A6AA-8494CA7F53D3}">
      <dgm:prSet/>
      <dgm:spPr/>
      <dgm:t>
        <a:bodyPr/>
        <a:lstStyle/>
        <a:p>
          <a:endParaRPr lang="de-DE"/>
        </a:p>
      </dgm:t>
    </dgm:pt>
    <dgm:pt modelId="{F0AEB8B2-3E0E-4832-9BFC-E120018ACE0F}" type="pres">
      <dgm:prSet presAssocID="{5A0E042C-1132-48D5-A8E0-74B1B012FF2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9D851E9-CDB8-491F-8251-207E201FB1F1}" type="pres">
      <dgm:prSet presAssocID="{FA86B09C-C67E-491E-BEFA-00FB7966C394}" presName="node" presStyleLbl="node1" presStyleIdx="0" presStyleCnt="4" custScaleX="167236" custScaleY="111723" custLinFactNeighborX="-44296" custLinFactNeighborY="-8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5F220F2-353D-487E-849F-6A21C992B858}" type="pres">
      <dgm:prSet presAssocID="{1EC630C8-D87E-4239-86D1-161F4B99550B}" presName="sibTrans" presStyleCnt="0"/>
      <dgm:spPr/>
    </dgm:pt>
    <dgm:pt modelId="{F795DE1A-B47F-4B31-892C-BB761549E0B1}" type="pres">
      <dgm:prSet presAssocID="{F29AF6D3-6FCF-4649-BD3C-0F850D4B164E}" presName="node" presStyleLbl="node1" presStyleIdx="1" presStyleCnt="4" custScaleX="167236" custScaleY="110966" custLinFactNeighborX="25626" custLinFactNeighborY="-39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D158E92-6CAB-4C8F-99C1-ECA51D950E25}" type="pres">
      <dgm:prSet presAssocID="{E99D1207-65AD-4E08-B99F-3AC1B0A5FB14}" presName="sibTrans" presStyleCnt="0"/>
      <dgm:spPr/>
    </dgm:pt>
    <dgm:pt modelId="{BCBFBE9B-77FD-477C-B8D3-D4BC2E7A5035}" type="pres">
      <dgm:prSet presAssocID="{B303888C-A1BF-4836-90D7-6AABDFBA3933}" presName="node" presStyleLbl="node1" presStyleIdx="2" presStyleCnt="4" custScaleX="167236" custScaleY="110405" custLinFactNeighborX="-445" custLinFactNeighborY="185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FAEABA2-0404-41EB-8B10-5D29C0DEC205}" type="pres">
      <dgm:prSet presAssocID="{6D2B339A-4524-4E32-9D37-8FFE9C975EF9}" presName="sibTrans" presStyleCnt="0"/>
      <dgm:spPr/>
    </dgm:pt>
    <dgm:pt modelId="{FF1BC5AD-4808-4664-98E3-9D9B85E3264F}" type="pres">
      <dgm:prSet presAssocID="{0C319486-07C6-44D7-8B9E-63E6A505C6E5}" presName="node" presStyleLbl="node1" presStyleIdx="3" presStyleCnt="4" custScaleX="167236" custScaleY="110405" custLinFactNeighborX="37407" custLinFactNeighborY="34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A837880-A386-4203-9BD7-1E1935B8C575}" type="presOf" srcId="{0C319486-07C6-44D7-8B9E-63E6A505C6E5}" destId="{FF1BC5AD-4808-4664-98E3-9D9B85E3264F}" srcOrd="0" destOrd="0" presId="urn:microsoft.com/office/officeart/2005/8/layout/default"/>
    <dgm:cxn modelId="{3F8D0E69-9ABB-4E27-851C-CE483AFB036A}" type="presOf" srcId="{FA86B09C-C67E-491E-BEFA-00FB7966C394}" destId="{49D851E9-CDB8-491F-8251-207E201FB1F1}" srcOrd="0" destOrd="0" presId="urn:microsoft.com/office/officeart/2005/8/layout/default"/>
    <dgm:cxn modelId="{AFC0D550-A7FB-45A2-ACF3-231085B67E92}" type="presOf" srcId="{F29AF6D3-6FCF-4649-BD3C-0F850D4B164E}" destId="{F795DE1A-B47F-4B31-892C-BB761549E0B1}" srcOrd="0" destOrd="0" presId="urn:microsoft.com/office/officeart/2005/8/layout/default"/>
    <dgm:cxn modelId="{C68C1585-BFC0-4B46-B568-CA348BAFD346}" srcId="{5A0E042C-1132-48D5-A8E0-74B1B012FF20}" destId="{FA86B09C-C67E-491E-BEFA-00FB7966C394}" srcOrd="0" destOrd="0" parTransId="{05DBBC78-3DA6-4B36-8E58-A42B2C94306F}" sibTransId="{1EC630C8-D87E-4239-86D1-161F4B99550B}"/>
    <dgm:cxn modelId="{08629B7E-CEDD-4CA3-8A4A-80146303AE18}" type="presOf" srcId="{B303888C-A1BF-4836-90D7-6AABDFBA3933}" destId="{BCBFBE9B-77FD-477C-B8D3-D4BC2E7A5035}" srcOrd="0" destOrd="0" presId="urn:microsoft.com/office/officeart/2005/8/layout/default"/>
    <dgm:cxn modelId="{BA799E5C-375F-4BC0-B008-B4B945C7649D}" type="presOf" srcId="{5A0E042C-1132-48D5-A8E0-74B1B012FF20}" destId="{F0AEB8B2-3E0E-4832-9BFC-E120018ACE0F}" srcOrd="0" destOrd="0" presId="urn:microsoft.com/office/officeart/2005/8/layout/default"/>
    <dgm:cxn modelId="{0314B49F-5524-4658-A518-6F1850C17D22}" srcId="{5A0E042C-1132-48D5-A8E0-74B1B012FF20}" destId="{F29AF6D3-6FCF-4649-BD3C-0F850D4B164E}" srcOrd="1" destOrd="0" parTransId="{196AFCEE-4B84-470E-B5B8-29C3B6096A6C}" sibTransId="{E99D1207-65AD-4E08-B99F-3AC1B0A5FB14}"/>
    <dgm:cxn modelId="{1A42EB10-CA6C-4C0E-BA0D-F72D4B83DD11}" srcId="{5A0E042C-1132-48D5-A8E0-74B1B012FF20}" destId="{B303888C-A1BF-4836-90D7-6AABDFBA3933}" srcOrd="2" destOrd="0" parTransId="{49821CF8-17C0-4279-A907-3086F1EFBED3}" sibTransId="{6D2B339A-4524-4E32-9D37-8FFE9C975EF9}"/>
    <dgm:cxn modelId="{7CAA2728-8AC1-4B52-A6AA-8494CA7F53D3}" srcId="{5A0E042C-1132-48D5-A8E0-74B1B012FF20}" destId="{0C319486-07C6-44D7-8B9E-63E6A505C6E5}" srcOrd="3" destOrd="0" parTransId="{15BCFF96-8B9E-4DB9-986D-022F55A23E59}" sibTransId="{F4055F88-CAFA-4BD5-942B-54E401BA7C88}"/>
    <dgm:cxn modelId="{7F14D571-FE0E-4AE3-B7C9-694BE2F4EBC2}" type="presParOf" srcId="{F0AEB8B2-3E0E-4832-9BFC-E120018ACE0F}" destId="{49D851E9-CDB8-491F-8251-207E201FB1F1}" srcOrd="0" destOrd="0" presId="urn:microsoft.com/office/officeart/2005/8/layout/default"/>
    <dgm:cxn modelId="{D96A16FA-2B53-4B21-8BC4-7111E5DCAB26}" type="presParOf" srcId="{F0AEB8B2-3E0E-4832-9BFC-E120018ACE0F}" destId="{95F220F2-353D-487E-849F-6A21C992B858}" srcOrd="1" destOrd="0" presId="urn:microsoft.com/office/officeart/2005/8/layout/default"/>
    <dgm:cxn modelId="{B794683E-B202-4E8A-A428-8AE58252200A}" type="presParOf" srcId="{F0AEB8B2-3E0E-4832-9BFC-E120018ACE0F}" destId="{F795DE1A-B47F-4B31-892C-BB761549E0B1}" srcOrd="2" destOrd="0" presId="urn:microsoft.com/office/officeart/2005/8/layout/default"/>
    <dgm:cxn modelId="{51461482-D727-4367-B3F2-1F700F5D9088}" type="presParOf" srcId="{F0AEB8B2-3E0E-4832-9BFC-E120018ACE0F}" destId="{DD158E92-6CAB-4C8F-99C1-ECA51D950E25}" srcOrd="3" destOrd="0" presId="urn:microsoft.com/office/officeart/2005/8/layout/default"/>
    <dgm:cxn modelId="{6AF129AF-91DB-413E-B4B8-14EEE328E761}" type="presParOf" srcId="{F0AEB8B2-3E0E-4832-9BFC-E120018ACE0F}" destId="{BCBFBE9B-77FD-477C-B8D3-D4BC2E7A5035}" srcOrd="4" destOrd="0" presId="urn:microsoft.com/office/officeart/2005/8/layout/default"/>
    <dgm:cxn modelId="{6F753529-381A-48DF-B3EB-E87AC37C7DD6}" type="presParOf" srcId="{F0AEB8B2-3E0E-4832-9BFC-E120018ACE0F}" destId="{0FAEABA2-0404-41EB-8B10-5D29C0DEC205}" srcOrd="5" destOrd="0" presId="urn:microsoft.com/office/officeart/2005/8/layout/default"/>
    <dgm:cxn modelId="{3F5F748D-3365-4353-AFDD-D5BF19079A29}" type="presParOf" srcId="{F0AEB8B2-3E0E-4832-9BFC-E120018ACE0F}" destId="{FF1BC5AD-4808-4664-98E3-9D9B85E3264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851E9-CDB8-491F-8251-207E201FB1F1}">
      <dsp:nvSpPr>
        <dsp:cNvPr id="0" name=""/>
        <dsp:cNvSpPr/>
      </dsp:nvSpPr>
      <dsp:spPr>
        <a:xfrm>
          <a:off x="0" y="0"/>
          <a:ext cx="5544009" cy="22222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b="1" kern="1200" dirty="0" smtClean="0"/>
            <a:t>Modul A – Einzelmaßnahme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ym typeface="Wingdings" panose="05000000000000000000" pitchFamily="2" charset="2"/>
            </a:rPr>
            <a:t>Ohne Energieberatung und Gesamtenergiekonzept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ym typeface="Wingdings" panose="05000000000000000000" pitchFamily="2" charset="2"/>
            </a:rPr>
            <a:t>Maßnahmenbündel:	„Photovoltaik“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ym typeface="Wingdings" panose="05000000000000000000" pitchFamily="2" charset="2"/>
            </a:rPr>
            <a:t>		„Nachrüstung Speicher“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		„LED“</a:t>
          </a:r>
          <a:endParaRPr lang="de-DE" sz="1800" kern="1200" dirty="0"/>
        </a:p>
      </dsp:txBody>
      <dsp:txXfrm>
        <a:off x="0" y="0"/>
        <a:ext cx="5544009" cy="2222225"/>
      </dsp:txXfrm>
    </dsp:sp>
    <dsp:sp modelId="{F795DE1A-B47F-4B31-892C-BB761549E0B1}">
      <dsp:nvSpPr>
        <dsp:cNvPr id="0" name=""/>
        <dsp:cNvSpPr/>
      </dsp:nvSpPr>
      <dsp:spPr>
        <a:xfrm>
          <a:off x="5905040" y="1024"/>
          <a:ext cx="5544009" cy="2207167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b="1" kern="1200" dirty="0" smtClean="0"/>
            <a:t>Modul B – Gesamtenergiekonzept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Erstellung durch befugte </a:t>
          </a:r>
          <a:r>
            <a:rPr lang="de-DE" sz="1800" kern="1200" dirty="0" err="1" smtClean="0"/>
            <a:t>Energieberater:innen</a:t>
          </a:r>
          <a:endParaRPr lang="de-DE" sz="1800" kern="1200" dirty="0"/>
        </a:p>
      </dsp:txBody>
      <dsp:txXfrm>
        <a:off x="5905040" y="1024"/>
        <a:ext cx="5544009" cy="2207167"/>
      </dsp:txXfrm>
    </dsp:sp>
    <dsp:sp modelId="{BCBFBE9B-77FD-477C-B8D3-D4BC2E7A5035}">
      <dsp:nvSpPr>
        <dsp:cNvPr id="0" name=""/>
        <dsp:cNvSpPr/>
      </dsp:nvSpPr>
      <dsp:spPr>
        <a:xfrm>
          <a:off x="9" y="2556517"/>
          <a:ext cx="5544009" cy="2196009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b="1" kern="1200" dirty="0" smtClean="0"/>
            <a:t>Modul D – Notstrom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ym typeface="Wingdings" panose="05000000000000000000" pitchFamily="2" charset="2"/>
            </a:rPr>
            <a:t>Ohne Energieberatung und Gesamtenergiekonzept</a:t>
          </a:r>
          <a:endParaRPr lang="de-DE" sz="1800" kern="1200" dirty="0"/>
        </a:p>
      </dsp:txBody>
      <dsp:txXfrm>
        <a:off x="9" y="2556517"/>
        <a:ext cx="5544009" cy="2196009"/>
      </dsp:txXfrm>
    </dsp:sp>
    <dsp:sp modelId="{FF1BC5AD-4808-4664-98E3-9D9B85E3264F}">
      <dsp:nvSpPr>
        <dsp:cNvPr id="0" name=""/>
        <dsp:cNvSpPr/>
      </dsp:nvSpPr>
      <dsp:spPr>
        <a:xfrm>
          <a:off x="5905040" y="2556517"/>
          <a:ext cx="5544009" cy="2196009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b="1" kern="1200" dirty="0" smtClean="0"/>
            <a:t>Modul C – kombinierte Maßnahmen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Maßnahmen aus 4 Handlungsfeldern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Modul B bzw. vorhandenes Energiekonzept ist Voraussetzung!</a:t>
          </a:r>
          <a:endParaRPr lang="de-DE" sz="1800" kern="1200" dirty="0"/>
        </a:p>
      </dsp:txBody>
      <dsp:txXfrm>
        <a:off x="5905040" y="2556517"/>
        <a:ext cx="5544009" cy="2196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674AC-DAFD-4D06-818D-7CA579D225AA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76568-EE49-4433-9A31-D020E4529F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2668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Das Förderprogramm ist in 4 Module unterteilt. Modul A und Modul D sind Einzelmaßnahmen und somit ohne Energieberatung und ohne Gesamtenergiekonzept umzusetzen. Modul B ist die Erstellung eines Gesamtenergiekonzeptes für den landwirtschaftlichen Betrieb durch einen befugten Energieberater. Der Abschluss des Moduls B ist Grundvoraussetzung für eine Förderung der investierten Effizienzmaßnahmen im Modul C.</a:t>
            </a:r>
          </a:p>
          <a:p>
            <a:r>
              <a:rPr lang="de-DE" dirty="0" smtClean="0"/>
              <a:t>Mit Ausnahme des Moduls D – Notstrom muss der Antrag auf Förderung vor der Umsetzung erfolgen.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0DE24-0DAE-4E32-9C65-5E5F6550CDCC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5167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6838" y="1484315"/>
            <a:ext cx="11235265" cy="1150937"/>
          </a:xfrm>
          <a:noFill/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6834" y="2868227"/>
            <a:ext cx="11235268" cy="792162"/>
          </a:xfrm>
        </p:spPr>
        <p:txBody>
          <a:bodyPr/>
          <a:lstStyle>
            <a:lvl1pPr>
              <a:buFont typeface="Wingdings" pitchFamily="2" charset="2"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33" y="5933850"/>
            <a:ext cx="3360000" cy="51933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751" y="6241463"/>
            <a:ext cx="4559613" cy="34168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365" y="5728941"/>
            <a:ext cx="2281737" cy="102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292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65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 ohne Logo und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42057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3369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78367" y="1484313"/>
            <a:ext cx="5522384" cy="44291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1253" y="1484313"/>
            <a:ext cx="5522383" cy="4429126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349088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6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8370" y="1484313"/>
            <a:ext cx="5516833" cy="63144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370" y="2131200"/>
            <a:ext cx="5516833" cy="3782238"/>
          </a:xfrm>
        </p:spPr>
        <p:txBody>
          <a:bodyPr tIns="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6802" y="1484313"/>
            <a:ext cx="5516833" cy="63144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6802" y="2131200"/>
            <a:ext cx="5516833" cy="3782238"/>
          </a:xfrm>
        </p:spPr>
        <p:txBody>
          <a:bodyPr tIns="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7889691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5133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24130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8370" y="4042802"/>
            <a:ext cx="11235265" cy="1362075"/>
          </a:xfrm>
        </p:spPr>
        <p:txBody>
          <a:bodyPr lIns="0" rIns="0" anchor="t"/>
          <a:lstStyle>
            <a:lvl1pPr algn="l">
              <a:defRPr sz="28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8367" y="2545202"/>
            <a:ext cx="11235268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8354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4559829" cy="1296000"/>
          </a:xfrm>
          <a:ln>
            <a:solidFill>
              <a:srgbClr val="007E46"/>
            </a:solidFill>
          </a:ln>
        </p:spPr>
        <p:txBody>
          <a:bodyPr lIns="381600" rIns="0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23202" y="273051"/>
            <a:ext cx="6990433" cy="56403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478370" y="1484315"/>
            <a:ext cx="4080933" cy="442912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5597888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78367" y="273600"/>
            <a:ext cx="11235268" cy="5018400"/>
          </a:xfrm>
        </p:spPr>
        <p:txBody>
          <a:bodyPr tIns="180000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8370" y="5367339"/>
            <a:ext cx="9236833" cy="804862"/>
          </a:xfrm>
        </p:spPr>
        <p:txBody>
          <a:bodyPr/>
          <a:lstStyle>
            <a:lvl1pPr marL="0" indent="0">
              <a:lnSpc>
                <a:spcPts val="1600"/>
              </a:lnSpc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4272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2192000" cy="1295400"/>
          </a:xfrm>
          <a:prstGeom prst="rect">
            <a:avLst/>
          </a:prstGeom>
          <a:solidFill>
            <a:srgbClr val="007E46"/>
          </a:solidFill>
          <a:ln w="9525">
            <a:noFill/>
            <a:miter lim="800000"/>
            <a:headEnd/>
            <a:tailEnd/>
          </a:ln>
        </p:spPr>
        <p:txBody>
          <a:bodyPr vert="horz" wrap="square" lIns="381600" tIns="180000" rIns="381600" bIns="144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70" y="1484313"/>
            <a:ext cx="1123526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 smtClean="0"/>
              <a:t>Textmasterformate durch Klicken bearbeiten</a:t>
            </a:r>
          </a:p>
          <a:p>
            <a:pPr lvl="1"/>
            <a:r>
              <a:rPr lang="de-AT" dirty="0" smtClean="0"/>
              <a:t>Zweite Ebene</a:t>
            </a:r>
          </a:p>
          <a:p>
            <a:pPr lvl="2"/>
            <a:r>
              <a:rPr lang="de-AT" dirty="0" smtClean="0"/>
              <a:t>Dritte Ebene</a:t>
            </a:r>
          </a:p>
          <a:p>
            <a:pPr lvl="3"/>
            <a:r>
              <a:rPr lang="de-AT" dirty="0" smtClean="0"/>
              <a:t>Vierte Ebene</a:t>
            </a:r>
          </a:p>
          <a:p>
            <a:pPr lvl="4"/>
            <a:r>
              <a:rPr lang="de-AT" dirty="0" smtClean="0"/>
              <a:t>Fünfte Ebene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478370" y="6215063"/>
            <a:ext cx="11235265" cy="0"/>
          </a:xfrm>
          <a:prstGeom prst="line">
            <a:avLst/>
          </a:prstGeom>
          <a:noFill/>
          <a:ln w="6350">
            <a:solidFill>
              <a:srgbClr val="89898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 sz="180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69" y="6317364"/>
            <a:ext cx="2061632" cy="318656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>
          <a:xfrm>
            <a:off x="2720899" y="6313918"/>
            <a:ext cx="1122484" cy="1152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lnSpc>
                <a:spcPts val="800"/>
              </a:lnSpc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4094D-9739-4A3C-94E8-1E4116514D57}" type="datetimeFigureOut">
              <a:rPr lang="de-AT" smtClean="0"/>
              <a:t>28.03.2023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4024281" y="6318034"/>
            <a:ext cx="3709135" cy="314543"/>
          </a:xfrm>
          <a:prstGeom prst="rect">
            <a:avLst/>
          </a:prstGeom>
        </p:spPr>
        <p:txBody>
          <a:bodyPr vert="horz" wrap="square" lIns="91440" tIns="45720" rIns="91440" bIns="0" rtlCol="0" anchor="b" anchorCtr="0"/>
          <a:lstStyle>
            <a:lvl1pPr algn="l">
              <a:lnSpc>
                <a:spcPct val="100000"/>
              </a:lnSpc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2720898" y="6517376"/>
            <a:ext cx="1122484" cy="115200"/>
          </a:xfrm>
          <a:prstGeom prst="rect">
            <a:avLst/>
          </a:prstGeom>
        </p:spPr>
        <p:txBody>
          <a:bodyPr vert="horz" wrap="none" lIns="0" tIns="0" rIns="91440" bIns="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C70AD-65AC-4EB8-A101-6B1551DCCA10}" type="slidenum">
              <a:rPr lang="de-AT" smtClean="0"/>
              <a:t>‹Nr.›</a:t>
            </a:fld>
            <a:endParaRPr lang="de-AT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417" y="6511339"/>
            <a:ext cx="2591479" cy="19494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896" y="6225696"/>
            <a:ext cx="1295739" cy="58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7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189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377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566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754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100011" indent="-63498" algn="l" rtl="0" eaLnBrk="1" fontAlgn="base" hangingPunct="1">
        <a:lnSpc>
          <a:spcPts val="2800"/>
        </a:lnSpc>
        <a:spcBef>
          <a:spcPct val="0"/>
        </a:spcBef>
        <a:spcAft>
          <a:spcPts val="0"/>
        </a:spcAft>
        <a:buClr>
          <a:schemeClr val="tx2"/>
        </a:buClr>
        <a:buSzPct val="25000"/>
        <a:buFont typeface="Wingdings" pitchFamily="2" charset="2"/>
        <a:buChar char=" 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95267" indent="-238119" algn="l" rtl="0" eaLnBrk="1" fontAlgn="base" hangingPunct="1">
        <a:lnSpc>
          <a:spcPts val="2800"/>
        </a:lnSpc>
        <a:spcBef>
          <a:spcPct val="0"/>
        </a:spcBef>
        <a:spcAft>
          <a:spcPts val="0"/>
        </a:spcAft>
        <a:buClr>
          <a:srgbClr val="007E4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588948" indent="-236533" algn="l" rtl="0" eaLnBrk="1" fontAlgn="base" hangingPunct="1">
        <a:lnSpc>
          <a:spcPts val="2800"/>
        </a:lnSpc>
        <a:spcBef>
          <a:spcPct val="0"/>
        </a:spcBef>
        <a:spcAft>
          <a:spcPts val="0"/>
        </a:spcAft>
        <a:buClr>
          <a:srgbClr val="D7B487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884217" indent="-236533" algn="l" rtl="0" eaLnBrk="1" fontAlgn="base" hangingPunct="1">
        <a:lnSpc>
          <a:spcPts val="2800"/>
        </a:lnSpc>
        <a:spcBef>
          <a:spcPct val="0"/>
        </a:spcBef>
        <a:spcAft>
          <a:spcPts val="0"/>
        </a:spcAft>
        <a:buClr>
          <a:srgbClr val="964B3C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179484" indent="-236533" algn="l" rtl="0" eaLnBrk="1" fontAlgn="base" hangingPunct="1">
        <a:lnSpc>
          <a:spcPts val="2800"/>
        </a:lnSpc>
        <a:spcBef>
          <a:spcPct val="0"/>
        </a:spcBef>
        <a:spcAft>
          <a:spcPts val="0"/>
        </a:spcAft>
        <a:buClr>
          <a:srgbClr val="6E3C28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1560474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017663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474851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2932040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17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2192000" cy="1295400"/>
          </a:xfrm>
          <a:prstGeom prst="rect">
            <a:avLst/>
          </a:prstGeom>
          <a:solidFill>
            <a:srgbClr val="007E46"/>
          </a:solidFill>
          <a:ln w="9525">
            <a:noFill/>
            <a:miter lim="800000"/>
            <a:headEnd/>
            <a:tailEnd/>
          </a:ln>
        </p:spPr>
        <p:txBody>
          <a:bodyPr vert="horz" wrap="square" lIns="381600" tIns="180000" rIns="381600" bIns="144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474789"/>
            <a:ext cx="11176000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 smtClean="0"/>
              <a:t>Textmasterformate durch Klicken bearbeiten</a:t>
            </a:r>
          </a:p>
          <a:p>
            <a:pPr lvl="1"/>
            <a:r>
              <a:rPr lang="de-AT" dirty="0" smtClean="0"/>
              <a:t>Zweite Ebene</a:t>
            </a:r>
          </a:p>
          <a:p>
            <a:pPr lvl="2"/>
            <a:r>
              <a:rPr lang="de-AT" dirty="0" smtClean="0"/>
              <a:t>Dritte Ebene</a:t>
            </a:r>
          </a:p>
          <a:p>
            <a:pPr lvl="3"/>
            <a:r>
              <a:rPr lang="de-AT" dirty="0" smtClean="0"/>
              <a:t>Vierte Ebene</a:t>
            </a:r>
          </a:p>
          <a:p>
            <a:pPr lvl="4"/>
            <a:r>
              <a:rPr lang="de-AT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9241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189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377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566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754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100011" indent="-63498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chemeClr val="tx2"/>
        </a:buClr>
        <a:buSzPct val="25000"/>
        <a:buFont typeface="Wingdings" pitchFamily="2" charset="2"/>
        <a:buChar char=" 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95267" indent="-238119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rgbClr val="007E4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588948" indent="-236533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rgbClr val="D7B487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884217" indent="-236533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rgbClr val="964B3C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179484" indent="-236533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rgbClr val="6E3C28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1560474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017663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474851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2932040" indent="-253994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Versorgungssicherheit im ländlichen Raum </a:t>
            </a:r>
            <a:r>
              <a:rPr lang="de-DE" dirty="0" smtClean="0"/>
              <a:t>-Energieautarke </a:t>
            </a:r>
            <a:r>
              <a:rPr lang="de-DE" dirty="0"/>
              <a:t>Bauernhöfe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371475" y="1412776"/>
          <a:ext cx="11449050" cy="4752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 bwMode="gray">
          <a:xfrm>
            <a:off x="119336" y="3450485"/>
            <a:ext cx="4676281" cy="338554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de-DE" sz="1600" b="1" dirty="0" smtClean="0">
                <a:cs typeface="Arial" charset="0"/>
              </a:rPr>
              <a:t>Antragstellung vor Umsetzung der Maßnahme</a:t>
            </a:r>
            <a:endParaRPr lang="de-AT" sz="1600" b="1" dirty="0">
              <a:cs typeface="Arial" charset="0"/>
            </a:endParaRPr>
          </a:p>
        </p:txBody>
      </p:sp>
      <p:sp>
        <p:nvSpPr>
          <p:cNvPr id="6" name="Textfeld 5"/>
          <p:cNvSpPr txBox="1"/>
          <p:nvPr/>
        </p:nvSpPr>
        <p:spPr bwMode="gray">
          <a:xfrm>
            <a:off x="7373020" y="3450485"/>
            <a:ext cx="4676281" cy="338554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de-DE" sz="1600" b="1" dirty="0" smtClean="0">
                <a:cs typeface="Arial" charset="0"/>
              </a:rPr>
              <a:t>Antragstellung vor Umsetzung der Maßnahme</a:t>
            </a:r>
            <a:endParaRPr lang="de-AT" sz="1600" b="1" dirty="0">
              <a:cs typeface="Arial" charset="0"/>
            </a:endParaRPr>
          </a:p>
        </p:txBody>
      </p:sp>
      <p:sp>
        <p:nvSpPr>
          <p:cNvPr id="7" name="Textfeld 6"/>
          <p:cNvSpPr txBox="1"/>
          <p:nvPr/>
        </p:nvSpPr>
        <p:spPr bwMode="gray">
          <a:xfrm>
            <a:off x="7373019" y="5873970"/>
            <a:ext cx="4676281" cy="338554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de-DE" sz="1600" b="1" dirty="0" smtClean="0">
                <a:cs typeface="Arial" charset="0"/>
              </a:rPr>
              <a:t>Antragstellung vor Umsetzung der Maßnahme</a:t>
            </a:r>
            <a:endParaRPr lang="de-AT" sz="1600" b="1" dirty="0">
              <a:cs typeface="Arial" charset="0"/>
            </a:endParaRPr>
          </a:p>
        </p:txBody>
      </p:sp>
      <p:sp>
        <p:nvSpPr>
          <p:cNvPr id="8" name="Textfeld 7"/>
          <p:cNvSpPr txBox="1"/>
          <p:nvPr/>
        </p:nvSpPr>
        <p:spPr bwMode="gray">
          <a:xfrm>
            <a:off x="119336" y="5873970"/>
            <a:ext cx="4834978" cy="338554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de-DE" sz="1600" b="1" dirty="0" smtClean="0">
                <a:cs typeface="Arial" charset="0"/>
              </a:rPr>
              <a:t>Antragstellung nach Umsetzung der Maßnahme</a:t>
            </a:r>
            <a:endParaRPr lang="de-AT" sz="16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940136"/>
      </p:ext>
    </p:extLst>
  </p:cSld>
  <p:clrMapOvr>
    <a:masterClrMapping/>
  </p:clrMapOvr>
</p:sld>
</file>

<file path=ppt/theme/theme1.xml><?xml version="1.0" encoding="utf-8"?>
<a:theme xmlns:a="http://schemas.openxmlformats.org/drawingml/2006/main" name="LK NÖ - Standard">
  <a:themeElements>
    <a:clrScheme name="LK Standard">
      <a:dk1>
        <a:srgbClr val="000000"/>
      </a:dk1>
      <a:lt1>
        <a:srgbClr val="FFFFFF"/>
      </a:lt1>
      <a:dk2>
        <a:srgbClr val="000000"/>
      </a:dk2>
      <a:lt2>
        <a:srgbClr val="BEB4AA"/>
      </a:lt2>
      <a:accent1>
        <a:srgbClr val="007E46"/>
      </a:accent1>
      <a:accent2>
        <a:srgbClr val="D7B487"/>
      </a:accent2>
      <a:accent3>
        <a:srgbClr val="964B3C"/>
      </a:accent3>
      <a:accent4>
        <a:srgbClr val="6E3C28"/>
      </a:accent4>
      <a:accent5>
        <a:srgbClr val="BEB4AA"/>
      </a:accent5>
      <a:accent6>
        <a:srgbClr val="6E8C96"/>
      </a:accent6>
      <a:hlink>
        <a:srgbClr val="007E46"/>
      </a:hlink>
      <a:folHlink>
        <a:srgbClr val="007E46"/>
      </a:folHlink>
    </a:clrScheme>
    <a:fontScheme name="Larissa-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gray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>
        <a:spAutoFit/>
      </a:bodyPr>
      <a:lstStyle>
        <a:defPPr algn="ctr">
          <a:spcBef>
            <a:spcPct val="20000"/>
          </a:spcBef>
          <a:defRPr sz="1400" dirty="0">
            <a:solidFill>
              <a:srgbClr val="FFFFFF"/>
            </a:solidFill>
            <a:cs typeface="Arial" charset="0"/>
          </a:defRPr>
        </a:defPPr>
      </a:lstStyle>
    </a:tx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94F36"/>
        </a:lt2>
        <a:accent1>
          <a:srgbClr val="007A3B"/>
        </a:accent1>
        <a:accent2>
          <a:srgbClr val="A0A0A0"/>
        </a:accent2>
        <a:accent3>
          <a:srgbClr val="FFFFFF"/>
        </a:accent3>
        <a:accent4>
          <a:srgbClr val="000000"/>
        </a:accent4>
        <a:accent5>
          <a:srgbClr val="AABEAF"/>
        </a:accent5>
        <a:accent6>
          <a:srgbClr val="919191"/>
        </a:accent6>
        <a:hlink>
          <a:srgbClr val="D4C78F"/>
        </a:hlink>
        <a:folHlink>
          <a:srgbClr val="C0B1A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K NÖ - Standard" id="{72ACE78B-5E11-4130-9D9E-0C5468DB45E2}" vid="{5C35744B-EFC7-42B2-AB78-DEDBE2087D6B}"/>
    </a:ext>
  </a:extLst>
</a:theme>
</file>

<file path=ppt/theme/theme2.xml><?xml version="1.0" encoding="utf-8"?>
<a:theme xmlns:a="http://schemas.openxmlformats.org/drawingml/2006/main" name="LK NÖ - Standard ohne Logo unten">
  <a:themeElements>
    <a:clrScheme name="LK-Standard">
      <a:dk1>
        <a:srgbClr val="000000"/>
      </a:dk1>
      <a:lt1>
        <a:srgbClr val="FFFFFF"/>
      </a:lt1>
      <a:dk2>
        <a:srgbClr val="000000"/>
      </a:dk2>
      <a:lt2>
        <a:srgbClr val="894F36"/>
      </a:lt2>
      <a:accent1>
        <a:srgbClr val="007A3B"/>
      </a:accent1>
      <a:accent2>
        <a:srgbClr val="A0A0A0"/>
      </a:accent2>
      <a:accent3>
        <a:srgbClr val="EBF1EB"/>
      </a:accent3>
      <a:accent4>
        <a:srgbClr val="000000"/>
      </a:accent4>
      <a:accent5>
        <a:srgbClr val="AABEAF"/>
      </a:accent5>
      <a:accent6>
        <a:srgbClr val="919191"/>
      </a:accent6>
      <a:hlink>
        <a:srgbClr val="0072BC"/>
      </a:hlink>
      <a:folHlink>
        <a:srgbClr val="0072BC"/>
      </a:folHlink>
    </a:clrScheme>
    <a:fontScheme name="Larissa-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gray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>
        <a:spAutoFit/>
      </a:bodyPr>
      <a:lstStyle>
        <a:defPPr algn="ctr">
          <a:spcBef>
            <a:spcPct val="20000"/>
          </a:spcBef>
          <a:defRPr sz="1400" dirty="0">
            <a:solidFill>
              <a:srgbClr val="FFFFFF"/>
            </a:solidFill>
            <a:cs typeface="Arial" charset="0"/>
          </a:defRPr>
        </a:defPPr>
      </a:lstStyle>
    </a:tx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94F36"/>
        </a:lt2>
        <a:accent1>
          <a:srgbClr val="007A3B"/>
        </a:accent1>
        <a:accent2>
          <a:srgbClr val="A0A0A0"/>
        </a:accent2>
        <a:accent3>
          <a:srgbClr val="FFFFFF"/>
        </a:accent3>
        <a:accent4>
          <a:srgbClr val="000000"/>
        </a:accent4>
        <a:accent5>
          <a:srgbClr val="AABEAF"/>
        </a:accent5>
        <a:accent6>
          <a:srgbClr val="919191"/>
        </a:accent6>
        <a:hlink>
          <a:srgbClr val="D4C78F"/>
        </a:hlink>
        <a:folHlink>
          <a:srgbClr val="C0B1A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LK NÖ - Standard</Template>
  <TotalTime>0</TotalTime>
  <Words>161</Words>
  <Application>Microsoft Office PowerPoint</Application>
  <PresentationFormat>Breitbild</PresentationFormat>
  <Paragraphs>20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LK NÖ - Standard</vt:lpstr>
      <vt:lpstr>LK NÖ - Standard ohne Logo unten</vt:lpstr>
      <vt:lpstr>Versorgungssicherheit im ländlichen Raum -Energieautarke Bauernhöfe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Energieeffizienz in der Direktvermarktung</dc:title>
  <dc:creator>Etlinger Gottfried (LK-NÖ)</dc:creator>
  <cp:lastModifiedBy>Lechner Eva (LK NÖ)</cp:lastModifiedBy>
  <cp:revision>15</cp:revision>
  <dcterms:created xsi:type="dcterms:W3CDTF">2023-02-06T15:01:13Z</dcterms:created>
  <dcterms:modified xsi:type="dcterms:W3CDTF">2023-03-28T12:11:15Z</dcterms:modified>
</cp:coreProperties>
</file>