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theme/themeOverride1.xml" ContentType="application/vnd.openxmlformats-officedocument.themeOverride+xml"/>
  <Override PartName="/ppt/theme/themeOverride2.xml" ContentType="application/vnd.openxmlformats-officedocument.themeOverride+xml"/>
  <Override PartName="/ppt/theme/themeOverride3.xml" ContentType="application/vnd.openxmlformats-officedocument.themeOverride+xml"/>
  <Override PartName="/ppt/theme/themeOverride4.xml" ContentType="application/vnd.openxmlformats-officedocument.themeOverr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0" r:id="rId2"/>
    <p:sldMasterId id="2147483672" r:id="rId3"/>
  </p:sldMasterIdLst>
  <p:notesMasterIdLst>
    <p:notesMasterId r:id="rId10"/>
  </p:notesMasterIdLst>
  <p:handoutMasterIdLst>
    <p:handoutMasterId r:id="rId11"/>
  </p:handoutMasterIdLst>
  <p:sldIdLst>
    <p:sldId id="256" r:id="rId4"/>
    <p:sldId id="257" r:id="rId5"/>
    <p:sldId id="258" r:id="rId6"/>
    <p:sldId id="259" r:id="rId7"/>
    <p:sldId id="261" r:id="rId8"/>
    <p:sldId id="260" r:id="rId9"/>
  </p:sldIdLst>
  <p:sldSz cx="12192000" cy="6858000"/>
  <p:notesSz cx="6797675" cy="9926638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88" d="100"/>
          <a:sy n="88" d="100"/>
        </p:scale>
        <p:origin x="451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88" d="100"/>
          <a:sy n="88" d="100"/>
        </p:scale>
        <p:origin x="3822" y="6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viewProps" Target="viewProps.xml"/><Relationship Id="rId3" Type="http://schemas.openxmlformats.org/officeDocument/2006/relationships/slideMaster" Target="slideMasters/slideMaster3.xml"/><Relationship Id="rId7" Type="http://schemas.openxmlformats.org/officeDocument/2006/relationships/slide" Target="slides/slide4.xml"/><Relationship Id="rId12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handoutMaster" Target="handoutMasters/handoutMaster1.xml"/><Relationship Id="rId5" Type="http://schemas.openxmlformats.org/officeDocument/2006/relationships/slide" Target="slides/slide2.xml"/><Relationship Id="rId15" Type="http://schemas.openxmlformats.org/officeDocument/2006/relationships/tableStyles" Target="tableStyles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AT"/>
          </a:p>
        </p:txBody>
      </p:sp>
      <p:sp>
        <p:nvSpPr>
          <p:cNvPr id="3" name="Datumsplatzhalter 2"/>
          <p:cNvSpPr>
            <a:spLocks noGrp="1"/>
          </p:cNvSpPr>
          <p:nvPr>
            <p:ph type="dt" sz="quarter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171C51A-677B-4B86-AFE3-86C64C6F137D}" type="datetimeFigureOut">
              <a:rPr lang="de-AT" smtClean="0"/>
              <a:t>02.03.2021</a:t>
            </a:fld>
            <a:endParaRPr lang="de-AT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2"/>
          </p:nvPr>
        </p:nvSpPr>
        <p:spPr>
          <a:xfrm>
            <a:off x="0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AT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3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2B223E5-7F87-4D3B-981F-293DD5C2DC0E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13321464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AT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343057F-B2F5-421F-8056-EDD4B8D0A86C}" type="datetimeFigureOut">
              <a:rPr lang="de-AT" smtClean="0"/>
              <a:t>02.03.2021</a:t>
            </a:fld>
            <a:endParaRPr lang="de-AT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AT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AT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AT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F42BEE1-DF1D-41BB-82FD-057C659732C3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222878196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8.jpeg"/><Relationship Id="rId4" Type="http://schemas.openxmlformats.org/officeDocument/2006/relationships/image" Target="../media/image7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Master" Target="../slideMasters/slideMaster3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371475" y="1498028"/>
            <a:ext cx="11449050" cy="1150937"/>
          </a:xfrm>
          <a:noFill/>
        </p:spPr>
        <p:txBody>
          <a:bodyPr lIns="0" tIns="0" rIns="0" bIns="0"/>
          <a:lstStyle>
            <a:lvl1pPr>
              <a:defRPr sz="2800">
                <a:solidFill>
                  <a:schemeClr val="tx1"/>
                </a:solidFill>
              </a:defRPr>
            </a:lvl1pPr>
          </a:lstStyle>
          <a:p>
            <a:r>
              <a:rPr lang="de-DE" smtClean="0"/>
              <a:t>Titelmasterformat durch Klicken bearbeiten</a:t>
            </a:r>
            <a:endParaRPr lang="de-AT" dirty="0"/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371475" y="2883857"/>
            <a:ext cx="11449050" cy="792163"/>
          </a:xfrm>
        </p:spPr>
        <p:txBody>
          <a:bodyPr/>
          <a:lstStyle>
            <a:lvl1pPr>
              <a:buFont typeface="Wingdings" pitchFamily="2" charset="2"/>
              <a:buNone/>
              <a:defRPr sz="2000"/>
            </a:lvl1pPr>
          </a:lstStyle>
          <a:p>
            <a:r>
              <a:rPr lang="de-DE" smtClean="0"/>
              <a:t>Formatvorlage des Untertitelmasters durch Klicken bearbeiten</a:t>
            </a:r>
            <a:endParaRPr lang="de-AT" dirty="0"/>
          </a:p>
        </p:txBody>
      </p:sp>
      <p:pic>
        <p:nvPicPr>
          <p:cNvPr id="6" name="Grafik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8022" y="5760000"/>
            <a:ext cx="3406329" cy="702000"/>
          </a:xfrm>
          <a:prstGeom prst="rect">
            <a:avLst/>
          </a:prstGeom>
        </p:spPr>
      </p:pic>
      <p:pic>
        <p:nvPicPr>
          <p:cNvPr id="7" name="Grafik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03675" y="6224371"/>
            <a:ext cx="4084405" cy="408095"/>
          </a:xfrm>
          <a:prstGeom prst="rect">
            <a:avLst/>
          </a:prstGeom>
        </p:spPr>
      </p:pic>
      <p:pic>
        <p:nvPicPr>
          <p:cNvPr id="8" name="Grafik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49444" y="5598188"/>
            <a:ext cx="2043933" cy="1224284"/>
          </a:xfrm>
          <a:prstGeom prst="rect">
            <a:avLst/>
          </a:prstGeom>
        </p:spPr>
      </p:pic>
      <p:pic>
        <p:nvPicPr>
          <p:cNvPr id="2" name="Grafik 1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0089" y="5760000"/>
            <a:ext cx="548395" cy="70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882708"/>
      </p:ext>
    </p:extLst>
  </p:cSld>
  <p:clrMapOvr>
    <a:masterClrMapping/>
  </p:clrMapOvr>
  <p:timing>
    <p:tnLst>
      <p:par>
        <p:cTn id="1" dur="indefinite" restart="never" nodeType="tmRoot"/>
      </p:par>
    </p:tnLst>
  </p:timing>
  <p:extLst mod="1">
    <p:ext uri="{DCECCB84-F9BA-43D5-87BE-67443E8EF086}">
      <p15:sldGuideLst xmlns:p15="http://schemas.microsoft.com/office/powerpoint/2012/main"/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AT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AT" dirty="0"/>
          </a:p>
        </p:txBody>
      </p:sp>
      <p:sp>
        <p:nvSpPr>
          <p:cNvPr id="10" name="Datumsplatzhalter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7EF120-D788-4EDC-8926-E4BB375D2B61}" type="datetime1">
              <a:rPr lang="de-AT" smtClean="0"/>
              <a:t>02.03.2021</a:t>
            </a:fld>
            <a:endParaRPr lang="de-AT"/>
          </a:p>
        </p:txBody>
      </p:sp>
      <p:sp>
        <p:nvSpPr>
          <p:cNvPr id="11" name="Fußzeilenplatzhalter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12" name="Foliennummernplatzhalter 1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07785E-DC65-4A1B-9A40-42A65A640175}" type="slidenum">
              <a:rPr lang="de-AT" smtClean="0"/>
              <a:t>‹Nr.›</a:t>
            </a:fld>
            <a:endParaRPr lang="de-AT" dirty="0"/>
          </a:p>
        </p:txBody>
      </p:sp>
    </p:spTree>
    <p:extLst>
      <p:ext uri="{BB962C8B-B14F-4D97-AF65-F5344CB8AC3E}">
        <p14:creationId xmlns:p14="http://schemas.microsoft.com/office/powerpoint/2010/main" val="23030007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AT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371475" y="1484313"/>
            <a:ext cx="5653088" cy="4392612"/>
          </a:xfrm>
        </p:spPr>
        <p:txBody>
          <a:bodyPr/>
          <a:lstStyle>
            <a:lvl1pPr>
              <a:defRPr sz="2667"/>
            </a:lvl1pPr>
            <a:lvl2pPr>
              <a:defRPr sz="2667"/>
            </a:lvl2pPr>
            <a:lvl3pPr>
              <a:defRPr sz="2667"/>
            </a:lvl3pPr>
            <a:lvl4pPr>
              <a:defRPr sz="2667"/>
            </a:lvl4pPr>
            <a:lvl5pPr>
              <a:defRPr sz="2667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AT" dirty="0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6167439" y="1484313"/>
            <a:ext cx="5653086" cy="4392612"/>
          </a:xfrm>
        </p:spPr>
        <p:txBody>
          <a:bodyPr/>
          <a:lstStyle>
            <a:lvl1pPr>
              <a:defRPr sz="2667"/>
            </a:lvl1pPr>
            <a:lvl2pPr>
              <a:defRPr sz="2667"/>
            </a:lvl2pPr>
            <a:lvl3pPr>
              <a:defRPr sz="2667"/>
            </a:lvl3pPr>
            <a:lvl4pPr>
              <a:defRPr sz="2667"/>
            </a:lvl4pPr>
            <a:lvl5pPr>
              <a:defRPr sz="2667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AT" dirty="0"/>
          </a:p>
        </p:txBody>
      </p:sp>
      <p:sp>
        <p:nvSpPr>
          <p:cNvPr id="8" name="Datumsplatzhalt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73F5C6-59A7-405C-894E-D7967393C602}" type="datetime1">
              <a:rPr lang="de-AT" smtClean="0"/>
              <a:t>02.03.2021</a:t>
            </a:fld>
            <a:endParaRPr lang="de-AT"/>
          </a:p>
        </p:txBody>
      </p:sp>
      <p:sp>
        <p:nvSpPr>
          <p:cNvPr id="9" name="Fußzeilenplatzhalt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10" name="Foliennummernplatzhalt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07785E-DC65-4A1B-9A40-42A65A640175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1086298145"/>
      </p:ext>
    </p:extLst>
  </p:cSld>
  <p:clrMapOvr>
    <a:masterClrMapping/>
  </p:clrMapOvr>
  <p:timing>
    <p:tnLst>
      <p:par>
        <p:cTn id="1" dur="indefinite" restart="never" nodeType="tmRoot"/>
      </p:par>
    </p:tnLst>
  </p:timing>
  <p:extLst mod="1">
    <p:ext uri="{DCECCB84-F9BA-43D5-87BE-67443E8EF086}">
      <p15:sldGuideLst xmlns:p15="http://schemas.microsoft.com/office/powerpoint/2012/main">
        <p15:guide id="1" pos="3840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1296000"/>
          </a:xfrm>
        </p:spPr>
        <p:txBody>
          <a:bodyPr/>
          <a:lstStyle>
            <a:lvl1pPr>
              <a:defRPr/>
            </a:lvl1pPr>
          </a:lstStyle>
          <a:p>
            <a:r>
              <a:rPr lang="de-DE" smtClean="0"/>
              <a:t>Titelmasterformat durch Klicken bearbeiten</a:t>
            </a:r>
            <a:endParaRPr lang="de-AT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371475" y="1484313"/>
            <a:ext cx="5653088" cy="631450"/>
          </a:xfrm>
        </p:spPr>
        <p:txBody>
          <a:bodyPr anchor="b"/>
          <a:lstStyle>
            <a:lvl1pPr marL="0" indent="0">
              <a:buNone/>
              <a:defRPr sz="2667" b="1"/>
            </a:lvl1pPr>
            <a:lvl2pPr marL="609585" indent="0">
              <a:buNone/>
              <a:defRPr sz="2667" b="1"/>
            </a:lvl2pPr>
            <a:lvl3pPr marL="1219170" indent="0">
              <a:buNone/>
              <a:defRPr sz="2400" b="1"/>
            </a:lvl3pPr>
            <a:lvl4pPr marL="1828754" indent="0">
              <a:buNone/>
              <a:defRPr sz="2133" b="1"/>
            </a:lvl4pPr>
            <a:lvl5pPr marL="2438339" indent="0">
              <a:buNone/>
              <a:defRPr sz="2133" b="1"/>
            </a:lvl5pPr>
            <a:lvl6pPr marL="3047924" indent="0">
              <a:buNone/>
              <a:defRPr sz="2133" b="1"/>
            </a:lvl6pPr>
            <a:lvl7pPr marL="3657509" indent="0">
              <a:buNone/>
              <a:defRPr sz="2133" b="1"/>
            </a:lvl7pPr>
            <a:lvl8pPr marL="4267093" indent="0">
              <a:buNone/>
              <a:defRPr sz="2133" b="1"/>
            </a:lvl8pPr>
            <a:lvl9pPr marL="4876678" indent="0">
              <a:buNone/>
              <a:defRPr sz="2133" b="1"/>
            </a:lvl9pPr>
          </a:lstStyle>
          <a:p>
            <a:pPr lvl="0"/>
            <a:r>
              <a:rPr lang="de-DE" smtClean="0"/>
              <a:t>Formatvorlagen des Textmasters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371475" y="2131199"/>
            <a:ext cx="5653088" cy="3745725"/>
          </a:xfrm>
        </p:spPr>
        <p:txBody>
          <a:bodyPr tIns="0"/>
          <a:lstStyle>
            <a:lvl1pPr>
              <a:defRPr sz="2667"/>
            </a:lvl1pPr>
            <a:lvl2pPr>
              <a:defRPr sz="2667"/>
            </a:lvl2pPr>
            <a:lvl3pPr>
              <a:defRPr sz="2667"/>
            </a:lvl3pPr>
            <a:lvl4pPr>
              <a:defRPr sz="2667"/>
            </a:lvl4pPr>
            <a:lvl5pPr>
              <a:defRPr sz="2667"/>
            </a:lvl5pPr>
            <a:lvl6pPr>
              <a:defRPr sz="2133"/>
            </a:lvl6pPr>
            <a:lvl7pPr>
              <a:defRPr sz="2133"/>
            </a:lvl7pPr>
            <a:lvl8pPr>
              <a:defRPr sz="2133"/>
            </a:lvl8pPr>
            <a:lvl9pPr>
              <a:defRPr sz="2133"/>
            </a:lvl9pPr>
          </a:lstStyle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AT" dirty="0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6167437" y="1484313"/>
            <a:ext cx="5653087" cy="631450"/>
          </a:xfrm>
        </p:spPr>
        <p:txBody>
          <a:bodyPr anchor="b"/>
          <a:lstStyle>
            <a:lvl1pPr marL="0" indent="0">
              <a:buNone/>
              <a:defRPr sz="2667" b="1"/>
            </a:lvl1pPr>
            <a:lvl2pPr marL="609585" indent="0">
              <a:buNone/>
              <a:defRPr sz="2667" b="1"/>
            </a:lvl2pPr>
            <a:lvl3pPr marL="1219170" indent="0">
              <a:buNone/>
              <a:defRPr sz="2400" b="1"/>
            </a:lvl3pPr>
            <a:lvl4pPr marL="1828754" indent="0">
              <a:buNone/>
              <a:defRPr sz="2133" b="1"/>
            </a:lvl4pPr>
            <a:lvl5pPr marL="2438339" indent="0">
              <a:buNone/>
              <a:defRPr sz="2133" b="1"/>
            </a:lvl5pPr>
            <a:lvl6pPr marL="3047924" indent="0">
              <a:buNone/>
              <a:defRPr sz="2133" b="1"/>
            </a:lvl6pPr>
            <a:lvl7pPr marL="3657509" indent="0">
              <a:buNone/>
              <a:defRPr sz="2133" b="1"/>
            </a:lvl7pPr>
            <a:lvl8pPr marL="4267093" indent="0">
              <a:buNone/>
              <a:defRPr sz="2133" b="1"/>
            </a:lvl8pPr>
            <a:lvl9pPr marL="4876678" indent="0">
              <a:buNone/>
              <a:defRPr sz="2133" b="1"/>
            </a:lvl9pPr>
          </a:lstStyle>
          <a:p>
            <a:pPr lvl="0"/>
            <a:r>
              <a:rPr lang="de-DE" smtClean="0"/>
              <a:t>Formatvorlagen des Textmasters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6167439" y="2131199"/>
            <a:ext cx="5653086" cy="3745725"/>
          </a:xfrm>
        </p:spPr>
        <p:txBody>
          <a:bodyPr tIns="0"/>
          <a:lstStyle>
            <a:lvl1pPr>
              <a:defRPr sz="2667"/>
            </a:lvl1pPr>
            <a:lvl2pPr>
              <a:defRPr sz="2667"/>
            </a:lvl2pPr>
            <a:lvl3pPr>
              <a:defRPr sz="2667"/>
            </a:lvl3pPr>
            <a:lvl4pPr>
              <a:defRPr sz="2667"/>
            </a:lvl4pPr>
            <a:lvl5pPr>
              <a:defRPr sz="2667"/>
            </a:lvl5pPr>
            <a:lvl6pPr>
              <a:defRPr sz="2133"/>
            </a:lvl6pPr>
            <a:lvl7pPr>
              <a:defRPr sz="2133"/>
            </a:lvl7pPr>
            <a:lvl8pPr>
              <a:defRPr sz="2133"/>
            </a:lvl8pPr>
            <a:lvl9pPr>
              <a:defRPr sz="2133"/>
            </a:lvl9pPr>
          </a:lstStyle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AT" dirty="0"/>
          </a:p>
        </p:txBody>
      </p:sp>
      <p:sp>
        <p:nvSpPr>
          <p:cNvPr id="10" name="Datumsplatzhalter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A45669-EEF3-4449-875D-CFF6A57F4D31}" type="datetime1">
              <a:rPr lang="de-AT" smtClean="0"/>
              <a:t>02.03.2021</a:t>
            </a:fld>
            <a:endParaRPr lang="de-AT"/>
          </a:p>
        </p:txBody>
      </p:sp>
      <p:sp>
        <p:nvSpPr>
          <p:cNvPr id="11" name="Fußzeilenplatzhalter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12" name="Foliennummernplatzhalter 1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07785E-DC65-4A1B-9A40-42A65A640175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359387562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solidFill>
            <a:srgbClr val="007E46"/>
          </a:solidFill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AT"/>
          </a:p>
        </p:txBody>
      </p:sp>
      <p:sp>
        <p:nvSpPr>
          <p:cNvPr id="6" name="Datumsplatzhalter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54EC6D-A7C3-4B03-A257-84B19F079990}" type="datetime1">
              <a:rPr lang="de-AT" smtClean="0"/>
              <a:t>02.03.2021</a:t>
            </a:fld>
            <a:endParaRPr lang="de-AT"/>
          </a:p>
        </p:txBody>
      </p:sp>
      <p:sp>
        <p:nvSpPr>
          <p:cNvPr id="7" name="Fußzeilenplatzhalt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8" name="Foliennummernplatzhalt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07785E-DC65-4A1B-9A40-42A65A640175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273713247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EDE95A-5032-43BC-93C3-68B05B0C1C69}" type="datetime1">
              <a:rPr lang="de-AT" smtClean="0"/>
              <a:t>02.03.2021</a:t>
            </a:fld>
            <a:endParaRPr lang="de-AT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07785E-DC65-4A1B-9A40-42A65A640175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297408925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371475" y="4042801"/>
            <a:ext cx="11449049" cy="1362075"/>
          </a:xfrm>
        </p:spPr>
        <p:txBody>
          <a:bodyPr lIns="0" rIns="0" anchor="t"/>
          <a:lstStyle>
            <a:lvl1pPr algn="l">
              <a:defRPr sz="3733" b="1" cap="none" baseline="0"/>
            </a:lvl1pPr>
          </a:lstStyle>
          <a:p>
            <a:r>
              <a:rPr lang="de-DE" smtClean="0"/>
              <a:t>Titelmasterformat durch Klicken bearbeiten</a:t>
            </a:r>
            <a:endParaRPr lang="de-AT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371475" y="2545201"/>
            <a:ext cx="11449050" cy="1500187"/>
          </a:xfrm>
        </p:spPr>
        <p:txBody>
          <a:bodyPr anchor="b"/>
          <a:lstStyle>
            <a:lvl1pPr marL="0" indent="0">
              <a:buNone/>
              <a:defRPr sz="2667"/>
            </a:lvl1pPr>
            <a:lvl2pPr marL="609585" indent="0">
              <a:buNone/>
              <a:defRPr sz="2400"/>
            </a:lvl2pPr>
            <a:lvl3pPr marL="1219170" indent="0">
              <a:buNone/>
              <a:defRPr sz="2133"/>
            </a:lvl3pPr>
            <a:lvl4pPr marL="1828754" indent="0">
              <a:buNone/>
              <a:defRPr sz="1867"/>
            </a:lvl4pPr>
            <a:lvl5pPr marL="2438339" indent="0">
              <a:buNone/>
              <a:defRPr sz="1867"/>
            </a:lvl5pPr>
            <a:lvl6pPr marL="3047924" indent="0">
              <a:buNone/>
              <a:defRPr sz="1867"/>
            </a:lvl6pPr>
            <a:lvl7pPr marL="3657509" indent="0">
              <a:buNone/>
              <a:defRPr sz="1867"/>
            </a:lvl7pPr>
            <a:lvl8pPr marL="4267093" indent="0">
              <a:buNone/>
              <a:defRPr sz="1867"/>
            </a:lvl8pPr>
            <a:lvl9pPr marL="4876678" indent="0">
              <a:buNone/>
              <a:defRPr sz="1867"/>
            </a:lvl9pPr>
          </a:lstStyle>
          <a:p>
            <a:pPr lvl="0"/>
            <a:r>
              <a:rPr lang="de-DE" smtClean="0"/>
              <a:t>Formatvorlagen des Textmasters bearbeiten</a:t>
            </a:r>
          </a:p>
        </p:txBody>
      </p:sp>
      <p:sp>
        <p:nvSpPr>
          <p:cNvPr id="10" name="Datumsplatzhalter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B940E3-4D47-4869-9659-5D12313D701D}" type="datetime1">
              <a:rPr lang="de-AT" smtClean="0"/>
              <a:t>02.03.2021</a:t>
            </a:fld>
            <a:endParaRPr lang="de-AT"/>
          </a:p>
        </p:txBody>
      </p:sp>
      <p:sp>
        <p:nvSpPr>
          <p:cNvPr id="11" name="Fußzeilenplatzhalter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12" name="Foliennummernplatzhalter 1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07785E-DC65-4A1B-9A40-42A65A640175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91804499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0" y="0"/>
            <a:ext cx="4559829" cy="1296000"/>
          </a:xfrm>
          <a:solidFill>
            <a:srgbClr val="007E46"/>
          </a:solidFill>
          <a:ln>
            <a:solidFill>
              <a:srgbClr val="007E46"/>
            </a:solidFill>
          </a:ln>
        </p:spPr>
        <p:txBody>
          <a:bodyPr lIns="381600" rIns="0"/>
          <a:lstStyle>
            <a:lvl1pPr algn="l">
              <a:defRPr sz="2667" b="1"/>
            </a:lvl1pPr>
          </a:lstStyle>
          <a:p>
            <a:r>
              <a:rPr lang="de-DE" smtClean="0"/>
              <a:t>Titelmasterformat durch Klicken bearbeiten</a:t>
            </a:r>
            <a:endParaRPr lang="de-AT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4723199" y="273049"/>
            <a:ext cx="7097325" cy="5603876"/>
          </a:xfrm>
        </p:spPr>
        <p:txBody>
          <a:bodyPr/>
          <a:lstStyle>
            <a:lvl1pPr>
              <a:defRPr sz="2667"/>
            </a:lvl1pPr>
            <a:lvl2pPr>
              <a:defRPr sz="2667"/>
            </a:lvl2pPr>
            <a:lvl3pPr>
              <a:defRPr sz="2667"/>
            </a:lvl3pPr>
            <a:lvl4pPr>
              <a:defRPr sz="2667"/>
            </a:lvl4pPr>
            <a:lvl5pPr>
              <a:defRPr sz="2667"/>
            </a:lvl5pPr>
            <a:lvl6pPr>
              <a:defRPr sz="2667"/>
            </a:lvl6pPr>
            <a:lvl7pPr>
              <a:defRPr sz="2667"/>
            </a:lvl7pPr>
            <a:lvl8pPr>
              <a:defRPr sz="2667"/>
            </a:lvl8pPr>
            <a:lvl9pPr>
              <a:defRPr sz="2667"/>
            </a:lvl9pPr>
          </a:lstStyle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AT" dirty="0"/>
          </a:p>
        </p:txBody>
      </p:sp>
      <p:sp>
        <p:nvSpPr>
          <p:cNvPr id="7" name="Textplatzhalter 6"/>
          <p:cNvSpPr>
            <a:spLocks noGrp="1"/>
          </p:cNvSpPr>
          <p:nvPr>
            <p:ph type="body" sz="quarter" idx="11"/>
          </p:nvPr>
        </p:nvSpPr>
        <p:spPr>
          <a:xfrm>
            <a:off x="371475" y="1484313"/>
            <a:ext cx="4187827" cy="4392612"/>
          </a:xfrm>
        </p:spPr>
        <p:txBody>
          <a:bodyPr/>
          <a:lstStyle/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AT"/>
          </a:p>
        </p:txBody>
      </p:sp>
      <p:sp>
        <p:nvSpPr>
          <p:cNvPr id="8" name="Datumsplatzhalter 7"/>
          <p:cNvSpPr>
            <a:spLocks noGrp="1"/>
          </p:cNvSpPr>
          <p:nvPr>
            <p:ph type="dt" sz="half" idx="12"/>
          </p:nvPr>
        </p:nvSpPr>
        <p:spPr/>
        <p:txBody>
          <a:bodyPr/>
          <a:lstStyle/>
          <a:p>
            <a:fld id="{0E419B13-5CA4-4993-97E3-31C0CAADA683}" type="datetime1">
              <a:rPr lang="de-AT" smtClean="0"/>
              <a:t>02.03.2021</a:t>
            </a:fld>
            <a:endParaRPr lang="de-AT"/>
          </a:p>
        </p:txBody>
      </p:sp>
      <p:sp>
        <p:nvSpPr>
          <p:cNvPr id="9" name="Fußzeilenplatzhalter 8"/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10" name="Foliennummernplatzhalter 9"/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F807785E-DC65-4A1B-9A40-42A65A640175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201439200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371475" y="273600"/>
            <a:ext cx="11449050" cy="5018400"/>
          </a:xfrm>
        </p:spPr>
        <p:txBody>
          <a:bodyPr tIns="180000"/>
          <a:lstStyle>
            <a:lvl1pPr marL="0" indent="0">
              <a:buNone/>
              <a:defRPr sz="4267"/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pPr lvl="0"/>
            <a:r>
              <a:rPr lang="de-DE" noProof="0" smtClean="0"/>
              <a:t>Bild durch Klicken auf Symbol hinzufügen</a:t>
            </a:r>
            <a:endParaRPr lang="de-AT" noProof="0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371475" y="5367338"/>
            <a:ext cx="9343725" cy="804863"/>
          </a:xfrm>
        </p:spPr>
        <p:txBody>
          <a:bodyPr/>
          <a:lstStyle>
            <a:lvl1pPr marL="0" indent="0">
              <a:lnSpc>
                <a:spcPts val="2133"/>
              </a:lnSpc>
              <a:buNone/>
              <a:defRPr sz="1867"/>
            </a:lvl1pPr>
            <a:lvl2pPr marL="609585" indent="0">
              <a:buNone/>
              <a:defRPr sz="1600"/>
            </a:lvl2pPr>
            <a:lvl3pPr marL="1219170" indent="0">
              <a:buNone/>
              <a:defRPr sz="1333"/>
            </a:lvl3pPr>
            <a:lvl4pPr marL="1828754" indent="0">
              <a:buNone/>
              <a:defRPr sz="1200"/>
            </a:lvl4pPr>
            <a:lvl5pPr marL="2438339" indent="0">
              <a:buNone/>
              <a:defRPr sz="1200"/>
            </a:lvl5pPr>
            <a:lvl6pPr marL="3047924" indent="0">
              <a:buNone/>
              <a:defRPr sz="1200"/>
            </a:lvl6pPr>
            <a:lvl7pPr marL="3657509" indent="0">
              <a:buNone/>
              <a:defRPr sz="1200"/>
            </a:lvl7pPr>
            <a:lvl8pPr marL="4267093" indent="0">
              <a:buNone/>
              <a:defRPr sz="1200"/>
            </a:lvl8pPr>
            <a:lvl9pPr marL="4876678" indent="0">
              <a:buNone/>
              <a:defRPr sz="1200"/>
            </a:lvl9pPr>
          </a:lstStyle>
          <a:p>
            <a:pPr lvl="0"/>
            <a:r>
              <a:rPr lang="de-DE" smtClean="0"/>
              <a:t>Formatvorlagen des Textmasters bearbeiten</a:t>
            </a:r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B17315-EE6A-41FC-BEE7-8336E5827C55}" type="datetime1">
              <a:rPr lang="de-AT" smtClean="0"/>
              <a:t>02.03.2021</a:t>
            </a:fld>
            <a:endParaRPr lang="de-AT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07785E-DC65-4A1B-9A40-42A65A640175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380807953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87208120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486838" y="1484315"/>
            <a:ext cx="11235265" cy="1150937"/>
          </a:xfrm>
          <a:noFill/>
        </p:spPr>
        <p:txBody>
          <a:bodyPr lIns="0" tIns="0" rIns="0" bIns="0"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de-DE" smtClean="0"/>
              <a:t>Titelmasterformat durch Klicken bearbeiten</a:t>
            </a:r>
            <a:endParaRPr lang="de-AT" dirty="0"/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486834" y="2868227"/>
            <a:ext cx="11235268" cy="792162"/>
          </a:xfrm>
        </p:spPr>
        <p:txBody>
          <a:bodyPr/>
          <a:lstStyle>
            <a:lvl1pPr>
              <a:buFont typeface="Wingdings" pitchFamily="2" charset="2"/>
              <a:buNone/>
              <a:defRPr/>
            </a:lvl1pPr>
          </a:lstStyle>
          <a:p>
            <a:r>
              <a:rPr lang="de-DE" smtClean="0"/>
              <a:t>Formatvorlage des Untertitelmasters durch Klicken bearbeiten</a:t>
            </a:r>
            <a:endParaRPr lang="de-AT"/>
          </a:p>
        </p:txBody>
      </p:sp>
      <p:pic>
        <p:nvPicPr>
          <p:cNvPr id="11" name="Grafik 1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30507" y="5477691"/>
            <a:ext cx="5383125" cy="832044"/>
          </a:xfrm>
          <a:prstGeom prst="rect">
            <a:avLst/>
          </a:prstGeom>
        </p:spPr>
      </p:pic>
      <p:pic>
        <p:nvPicPr>
          <p:cNvPr id="2" name="Grafik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6833" y="5854573"/>
            <a:ext cx="2763520" cy="4541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8471637"/>
      </p:ext>
    </p:extLst>
  </p:cSld>
  <p:clrMapOvr>
    <a:masterClrMapping/>
  </p:clrMapOvr>
  <p:timing>
    <p:tnLst>
      <p:par>
        <p:cTn id="1" dur="indefinite" restart="never" nodeType="tmRoot"/>
      </p:par>
    </p:tnLst>
  </p:timing>
  <p:extLst mod="1">
    <p:ext uri="{DCECCB84-F9BA-43D5-87BE-67443E8EF086}">
      <p15:sldGuideLst xmlns:p15="http://schemas.microsoft.com/office/powerpoint/2012/main"/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AT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AT" dirty="0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729162-AE53-4769-9E12-EF06AE45FF61}" type="datetimeFigureOut">
              <a:rPr lang="de-AT" smtClean="0"/>
              <a:t>02.03.2021</a:t>
            </a:fld>
            <a:endParaRPr lang="de-AT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6F80D4-44E7-435B-B15A-ED90429E0B7F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170619793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AT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78367" y="1484313"/>
            <a:ext cx="5522384" cy="4429125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AT" dirty="0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6191253" y="1484313"/>
            <a:ext cx="5522383" cy="4429126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AT" dirty="0"/>
          </a:p>
        </p:txBody>
      </p:sp>
      <p:sp>
        <p:nvSpPr>
          <p:cNvPr id="8" name="Datumsplatzhalt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729162-AE53-4769-9E12-EF06AE45FF61}" type="datetimeFigureOut">
              <a:rPr lang="de-AT" smtClean="0"/>
              <a:t>02.03.2021</a:t>
            </a:fld>
            <a:endParaRPr lang="de-AT"/>
          </a:p>
        </p:txBody>
      </p:sp>
      <p:sp>
        <p:nvSpPr>
          <p:cNvPr id="9" name="Fußzeilenplatzhalt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10" name="Foliennummernplatzhalt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6F80D4-44E7-435B-B15A-ED90429E0B7F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2403920605"/>
      </p:ext>
    </p:extLst>
  </p:cSld>
  <p:clrMapOvr>
    <a:masterClrMapping/>
  </p:clrMapOvr>
  <p:timing>
    <p:tnLst>
      <p:par>
        <p:cTn id="1" dur="indefinite" restart="never" nodeType="tmRoot"/>
      </p:par>
    </p:tnLst>
  </p:timing>
  <p:extLst mod="1">
    <p:ext uri="{DCECCB84-F9BA-43D5-87BE-67443E8EF086}">
      <p15:sldGuideLst xmlns:p15="http://schemas.microsoft.com/office/powerpoint/2012/main"/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1296000"/>
          </a:xfrm>
        </p:spPr>
        <p:txBody>
          <a:bodyPr/>
          <a:lstStyle>
            <a:lvl1pPr>
              <a:defRPr/>
            </a:lvl1pPr>
          </a:lstStyle>
          <a:p>
            <a:r>
              <a:rPr lang="de-DE" smtClean="0"/>
              <a:t>Titelmasterformat durch Klicken bearbeiten</a:t>
            </a:r>
            <a:endParaRPr lang="de-AT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78370" y="1484313"/>
            <a:ext cx="5516833" cy="631449"/>
          </a:xfrm>
        </p:spPr>
        <p:txBody>
          <a:bodyPr anchor="b"/>
          <a:lstStyle>
            <a:lvl1pPr marL="0" indent="0">
              <a:buNone/>
              <a:defRPr sz="2000" b="1"/>
            </a:lvl1pPr>
            <a:lvl2pPr marL="457189" indent="0">
              <a:buNone/>
              <a:defRPr sz="2000" b="1"/>
            </a:lvl2pPr>
            <a:lvl3pPr marL="914377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1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78370" y="2131200"/>
            <a:ext cx="5516833" cy="3782238"/>
          </a:xfrm>
        </p:spPr>
        <p:txBody>
          <a:bodyPr tIns="0"/>
          <a:lstStyle>
            <a:lvl1pPr>
              <a:defRPr sz="200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AT" dirty="0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6196802" y="1484313"/>
            <a:ext cx="5516833" cy="631449"/>
          </a:xfrm>
        </p:spPr>
        <p:txBody>
          <a:bodyPr anchor="b"/>
          <a:lstStyle>
            <a:lvl1pPr marL="0" indent="0">
              <a:buNone/>
              <a:defRPr sz="2000" b="1"/>
            </a:lvl1pPr>
            <a:lvl2pPr marL="457189" indent="0">
              <a:buNone/>
              <a:defRPr sz="2000" b="1"/>
            </a:lvl2pPr>
            <a:lvl3pPr marL="914377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1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6196802" y="2131200"/>
            <a:ext cx="5516833" cy="3782238"/>
          </a:xfrm>
        </p:spPr>
        <p:txBody>
          <a:bodyPr tIns="0"/>
          <a:lstStyle>
            <a:lvl1pPr>
              <a:defRPr sz="200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AT" dirty="0"/>
          </a:p>
        </p:txBody>
      </p:sp>
      <p:sp>
        <p:nvSpPr>
          <p:cNvPr id="10" name="Datumsplatzhalter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729162-AE53-4769-9E12-EF06AE45FF61}" type="datetimeFigureOut">
              <a:rPr lang="de-AT" smtClean="0"/>
              <a:t>02.03.2021</a:t>
            </a:fld>
            <a:endParaRPr lang="de-AT"/>
          </a:p>
        </p:txBody>
      </p:sp>
      <p:sp>
        <p:nvSpPr>
          <p:cNvPr id="11" name="Fußzeilenplatzhalter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12" name="Foliennummernplatzhalter 1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6F80D4-44E7-435B-B15A-ED90429E0B7F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2856212296"/>
      </p:ext>
    </p:extLst>
  </p:cSld>
  <p:clrMapOvr>
    <a:masterClrMapping/>
  </p:clrMapOvr>
  <p:timing>
    <p:tnLst>
      <p:par>
        <p:cTn id="1" dur="indefinite" restart="never" nodeType="tmRoot"/>
      </p:par>
    </p:tnLst>
  </p:timing>
  <p:extLst mod="1">
    <p:ext uri="{DCECCB84-F9BA-43D5-87BE-67443E8EF086}">
      <p15:sldGuideLst xmlns:p15="http://schemas.microsoft.com/office/powerpoint/2012/main">
        <p15:guide id="1" pos="2880">
          <p15:clr>
            <a:srgbClr val="FBAE40"/>
          </p15:clr>
        </p15:guide>
      </p15:sldGuideLst>
    </p:ext>
  </p:extLs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AT"/>
          </a:p>
        </p:txBody>
      </p:sp>
      <p:sp>
        <p:nvSpPr>
          <p:cNvPr id="6" name="Datumsplatzhalter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729162-AE53-4769-9E12-EF06AE45FF61}" type="datetimeFigureOut">
              <a:rPr lang="de-AT" smtClean="0"/>
              <a:t>02.03.2021</a:t>
            </a:fld>
            <a:endParaRPr lang="de-AT"/>
          </a:p>
        </p:txBody>
      </p:sp>
      <p:sp>
        <p:nvSpPr>
          <p:cNvPr id="7" name="Fußzeilenplatzhalt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8" name="Foliennummernplatzhalt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6F80D4-44E7-435B-B15A-ED90429E0B7F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142205070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729162-AE53-4769-9E12-EF06AE45FF61}" type="datetimeFigureOut">
              <a:rPr lang="de-AT" smtClean="0"/>
              <a:t>02.03.2021</a:t>
            </a:fld>
            <a:endParaRPr lang="de-AT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6F80D4-44E7-435B-B15A-ED90429E0B7F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381900119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78370" y="4042802"/>
            <a:ext cx="11235265" cy="1362075"/>
          </a:xfrm>
        </p:spPr>
        <p:txBody>
          <a:bodyPr lIns="0" rIns="0" anchor="t"/>
          <a:lstStyle>
            <a:lvl1pPr algn="l">
              <a:defRPr sz="2800" b="1" cap="none" baseline="0"/>
            </a:lvl1pPr>
          </a:lstStyle>
          <a:p>
            <a:r>
              <a:rPr lang="de-DE" smtClean="0"/>
              <a:t>Titelmasterformat durch Klicken bearbeiten</a:t>
            </a:r>
            <a:endParaRPr lang="de-AT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78367" y="2545202"/>
            <a:ext cx="11235268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189" indent="0">
              <a:buNone/>
              <a:defRPr sz="1800"/>
            </a:lvl2pPr>
            <a:lvl3pPr marL="914377" indent="0">
              <a:buNone/>
              <a:defRPr sz="1600"/>
            </a:lvl3pPr>
            <a:lvl4pPr marL="1371566" indent="0">
              <a:buNone/>
              <a:defRPr sz="1400"/>
            </a:lvl4pPr>
            <a:lvl5pPr marL="1828754" indent="0">
              <a:buNone/>
              <a:defRPr sz="1400"/>
            </a:lvl5pPr>
            <a:lvl6pPr marL="2285943" indent="0">
              <a:buNone/>
              <a:defRPr sz="1400"/>
            </a:lvl6pPr>
            <a:lvl7pPr marL="2743131" indent="0">
              <a:buNone/>
              <a:defRPr sz="1400"/>
            </a:lvl7pPr>
            <a:lvl8pPr marL="3200320" indent="0">
              <a:buNone/>
              <a:defRPr sz="1400"/>
            </a:lvl8pPr>
            <a:lvl9pPr marL="3657509" indent="0">
              <a:buNone/>
              <a:defRPr sz="14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729162-AE53-4769-9E12-EF06AE45FF61}" type="datetimeFigureOut">
              <a:rPr lang="de-AT" smtClean="0"/>
              <a:t>02.03.2021</a:t>
            </a:fld>
            <a:endParaRPr lang="de-AT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6F80D4-44E7-435B-B15A-ED90429E0B7F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253627303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0" y="0"/>
            <a:ext cx="4559829" cy="1296000"/>
          </a:xfrm>
          <a:ln>
            <a:solidFill>
              <a:srgbClr val="007E46"/>
            </a:solidFill>
          </a:ln>
        </p:spPr>
        <p:txBody>
          <a:bodyPr lIns="381600" rIns="0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AT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4723202" y="273051"/>
            <a:ext cx="6990433" cy="5640388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AT" dirty="0"/>
          </a:p>
        </p:txBody>
      </p:sp>
      <p:sp>
        <p:nvSpPr>
          <p:cNvPr id="7" name="Textplatzhalter 6"/>
          <p:cNvSpPr>
            <a:spLocks noGrp="1"/>
          </p:cNvSpPr>
          <p:nvPr>
            <p:ph type="body" sz="quarter" idx="11"/>
          </p:nvPr>
        </p:nvSpPr>
        <p:spPr>
          <a:xfrm>
            <a:off x="478370" y="1484315"/>
            <a:ext cx="4080933" cy="4429125"/>
          </a:xfrm>
        </p:spPr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AT" dirty="0"/>
          </a:p>
        </p:txBody>
      </p:sp>
      <p:sp>
        <p:nvSpPr>
          <p:cNvPr id="8" name="Datumsplatzhalter 7"/>
          <p:cNvSpPr>
            <a:spLocks noGrp="1"/>
          </p:cNvSpPr>
          <p:nvPr>
            <p:ph type="dt" sz="half" idx="12"/>
          </p:nvPr>
        </p:nvSpPr>
        <p:spPr/>
        <p:txBody>
          <a:bodyPr/>
          <a:lstStyle/>
          <a:p>
            <a:fld id="{EA729162-AE53-4769-9E12-EF06AE45FF61}" type="datetimeFigureOut">
              <a:rPr lang="de-AT" smtClean="0"/>
              <a:t>02.03.2021</a:t>
            </a:fld>
            <a:endParaRPr lang="de-AT"/>
          </a:p>
        </p:txBody>
      </p:sp>
      <p:sp>
        <p:nvSpPr>
          <p:cNvPr id="9" name="Fußzeilenplatzhalter 8"/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10" name="Foliennummernplatzhalter 9"/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2F6F80D4-44E7-435B-B15A-ED90429E0B7F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156383907"/>
      </p:ext>
    </p:extLst>
  </p:cSld>
  <p:clrMapOvr>
    <a:masterClrMapping/>
  </p:clrMapOvr>
  <p:timing>
    <p:tnLst>
      <p:par>
        <p:cTn id="1" dur="indefinite" restart="never" nodeType="tmRoot"/>
      </p:par>
    </p:tnLst>
  </p:timing>
  <p:extLst mod="1">
    <p:ext uri="{DCECCB84-F9BA-43D5-87BE-67443E8EF086}">
      <p15:sldGuideLst xmlns:p15="http://schemas.microsoft.com/office/powerpoint/2012/main">
        <p15:guide id="1" pos="2880">
          <p15:clr>
            <a:srgbClr val="FBAE40"/>
          </p15:clr>
        </p15:guide>
      </p15:sldGuideLst>
    </p:ext>
  </p:extLs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478367" y="273600"/>
            <a:ext cx="11235268" cy="5018400"/>
          </a:xfrm>
        </p:spPr>
        <p:txBody>
          <a:bodyPr tIns="180000"/>
          <a:lstStyle>
            <a:lvl1pPr marL="0" indent="0">
              <a:buNone/>
              <a:defRPr sz="3200"/>
            </a:lvl1pPr>
            <a:lvl2pPr marL="457189" indent="0">
              <a:buNone/>
              <a:defRPr sz="2800"/>
            </a:lvl2pPr>
            <a:lvl3pPr marL="914377" indent="0">
              <a:buNone/>
              <a:defRPr sz="2400"/>
            </a:lvl3pPr>
            <a:lvl4pPr marL="1371566" indent="0">
              <a:buNone/>
              <a:defRPr sz="2000"/>
            </a:lvl4pPr>
            <a:lvl5pPr marL="1828754" indent="0">
              <a:buNone/>
              <a:defRPr sz="2000"/>
            </a:lvl5pPr>
            <a:lvl6pPr marL="2285943" indent="0">
              <a:buNone/>
              <a:defRPr sz="2000"/>
            </a:lvl6pPr>
            <a:lvl7pPr marL="2743131" indent="0">
              <a:buNone/>
              <a:defRPr sz="2000"/>
            </a:lvl7pPr>
            <a:lvl8pPr marL="3200320" indent="0">
              <a:buNone/>
              <a:defRPr sz="2000"/>
            </a:lvl8pPr>
            <a:lvl9pPr marL="3657509" indent="0">
              <a:buNone/>
              <a:defRPr sz="2000"/>
            </a:lvl9pPr>
          </a:lstStyle>
          <a:p>
            <a:pPr lvl="0"/>
            <a:r>
              <a:rPr lang="de-DE" noProof="0" smtClean="0"/>
              <a:t>Bild durch Klicken auf Symbol hinzufügen</a:t>
            </a:r>
            <a:endParaRPr lang="de-AT" noProof="0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78370" y="5367339"/>
            <a:ext cx="9236833" cy="804862"/>
          </a:xfrm>
        </p:spPr>
        <p:txBody>
          <a:bodyPr/>
          <a:lstStyle>
            <a:lvl1pPr marL="0" indent="0">
              <a:lnSpc>
                <a:spcPts val="1600"/>
              </a:lnSpc>
              <a:buNone/>
              <a:defRPr sz="1400"/>
            </a:lvl1pPr>
            <a:lvl2pPr marL="457189" indent="0">
              <a:buNone/>
              <a:defRPr sz="1200"/>
            </a:lvl2pPr>
            <a:lvl3pPr marL="914377" indent="0">
              <a:buNone/>
              <a:defRPr sz="1000"/>
            </a:lvl3pPr>
            <a:lvl4pPr marL="1371566" indent="0">
              <a:buNone/>
              <a:defRPr sz="900"/>
            </a:lvl4pPr>
            <a:lvl5pPr marL="1828754" indent="0">
              <a:buNone/>
              <a:defRPr sz="900"/>
            </a:lvl5pPr>
            <a:lvl6pPr marL="2285943" indent="0">
              <a:buNone/>
              <a:defRPr sz="900"/>
            </a:lvl6pPr>
            <a:lvl7pPr marL="2743131" indent="0">
              <a:buNone/>
              <a:defRPr sz="900"/>
            </a:lvl7pPr>
            <a:lvl8pPr marL="3200320" indent="0">
              <a:buNone/>
              <a:defRPr sz="900"/>
            </a:lvl8pPr>
            <a:lvl9pPr marL="3657509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729162-AE53-4769-9E12-EF06AE45FF61}" type="datetimeFigureOut">
              <a:rPr lang="de-AT" smtClean="0"/>
              <a:t>02.03.2021</a:t>
            </a:fld>
            <a:endParaRPr lang="de-AT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6F80D4-44E7-435B-B15A-ED90429E0B7F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20083741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3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1.jpeg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4.jpeg"/></Relationships>
</file>

<file path=ppt/slideMasters/_rels/slideMaster2.xml.rels><?xml version="1.0" encoding="UTF-8" standalone="yes"?>
<Relationships xmlns="http://schemas.openxmlformats.org/package/2006/relationships"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1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13.xml"/><Relationship Id="rId7" Type="http://schemas.openxmlformats.org/officeDocument/2006/relationships/slideLayout" Target="../slideLayouts/slideLayout17.xml"/><Relationship Id="rId12" Type="http://schemas.openxmlformats.org/officeDocument/2006/relationships/image" Target="../media/image10.jpeg"/><Relationship Id="rId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1.xml"/><Relationship Id="rId6" Type="http://schemas.openxmlformats.org/officeDocument/2006/relationships/slideLayout" Target="../slideLayouts/slideLayout16.xml"/><Relationship Id="rId11" Type="http://schemas.openxmlformats.org/officeDocument/2006/relationships/image" Target="../media/image9.jpeg"/><Relationship Id="rId5" Type="http://schemas.openxmlformats.org/officeDocument/2006/relationships/slideLayout" Target="../slideLayouts/slideLayout15.xml"/><Relationship Id="rId10" Type="http://schemas.openxmlformats.org/officeDocument/2006/relationships/theme" Target="../theme/theme3.xml"/><Relationship Id="rId4" Type="http://schemas.openxmlformats.org/officeDocument/2006/relationships/slideLayout" Target="../slideLayouts/slideLayout14.xml"/><Relationship Id="rId9" Type="http://schemas.openxmlformats.org/officeDocument/2006/relationships/slideLayout" Target="../slideLayouts/slideLayout1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0" y="0"/>
            <a:ext cx="12192000" cy="1295400"/>
          </a:xfrm>
          <a:prstGeom prst="rect">
            <a:avLst/>
          </a:prstGeom>
          <a:solidFill>
            <a:srgbClr val="007E46"/>
          </a:solidFill>
          <a:ln w="9525">
            <a:noFill/>
            <a:miter lim="800000"/>
            <a:headEnd/>
            <a:tailEnd/>
          </a:ln>
        </p:spPr>
        <p:txBody>
          <a:bodyPr vert="horz" wrap="square" lIns="381600" tIns="180000" rIns="381600" bIns="14400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de-AT" dirty="0" smtClean="0"/>
              <a:t>Titelmasterformat durch Klicken bearbeiten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371475" y="1484313"/>
            <a:ext cx="11449050" cy="43926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AT" dirty="0" smtClean="0"/>
              <a:t>Textmasterformate durch Klicken bearbeiten</a:t>
            </a:r>
          </a:p>
          <a:p>
            <a:pPr lvl="1"/>
            <a:r>
              <a:rPr lang="de-AT" dirty="0" smtClean="0"/>
              <a:t>Zweite Ebene</a:t>
            </a:r>
          </a:p>
          <a:p>
            <a:pPr lvl="2"/>
            <a:r>
              <a:rPr lang="de-AT" dirty="0" smtClean="0"/>
              <a:t>Dritte Ebene</a:t>
            </a:r>
          </a:p>
          <a:p>
            <a:pPr lvl="3"/>
            <a:r>
              <a:rPr lang="de-AT" dirty="0" smtClean="0"/>
              <a:t>Vierte Ebene</a:t>
            </a:r>
          </a:p>
          <a:p>
            <a:pPr lvl="4"/>
            <a:r>
              <a:rPr lang="de-AT" dirty="0" smtClean="0"/>
              <a:t>Fünfte Ebene</a:t>
            </a:r>
          </a:p>
        </p:txBody>
      </p:sp>
      <p:sp>
        <p:nvSpPr>
          <p:cNvPr id="3077" name="Line 5"/>
          <p:cNvSpPr>
            <a:spLocks noChangeShapeType="1"/>
          </p:cNvSpPr>
          <p:nvPr/>
        </p:nvSpPr>
        <p:spPr bwMode="auto">
          <a:xfrm>
            <a:off x="371475" y="6215063"/>
            <a:ext cx="11446367" cy="0"/>
          </a:xfrm>
          <a:prstGeom prst="line">
            <a:avLst/>
          </a:prstGeom>
          <a:noFill/>
          <a:ln w="6350">
            <a:solidFill>
              <a:srgbClr val="898989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de-AT" sz="2400"/>
          </a:p>
        </p:txBody>
      </p:sp>
      <p:pic>
        <p:nvPicPr>
          <p:cNvPr id="8" name="Grafik 7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2753" y="6308958"/>
            <a:ext cx="1554688" cy="320400"/>
          </a:xfrm>
          <a:prstGeom prst="rect">
            <a:avLst/>
          </a:prstGeom>
        </p:spPr>
      </p:pic>
      <p:sp>
        <p:nvSpPr>
          <p:cNvPr id="2" name="Datumsplatzhalter 1"/>
          <p:cNvSpPr>
            <a:spLocks noGrp="1"/>
          </p:cNvSpPr>
          <p:nvPr>
            <p:ph type="dt" sz="half" idx="2"/>
          </p:nvPr>
        </p:nvSpPr>
        <p:spPr>
          <a:xfrm>
            <a:off x="2525998" y="6316158"/>
            <a:ext cx="1564606" cy="115200"/>
          </a:xfrm>
          <a:prstGeom prst="rect">
            <a:avLst/>
          </a:prstGeom>
        </p:spPr>
        <p:txBody>
          <a:bodyPr vert="horz" lIns="0" tIns="0" rIns="91440" bIns="0" rtlCol="0" anchor="ctr"/>
          <a:lstStyle>
            <a:lvl1pPr algn="l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F4E3AD1-B1CA-4C0E-A869-29937CB3A248}" type="datetime1">
              <a:rPr lang="de-AT" smtClean="0"/>
              <a:t>02.03.2021</a:t>
            </a:fld>
            <a:endParaRPr lang="de-AT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3"/>
          </p:nvPr>
        </p:nvSpPr>
        <p:spPr>
          <a:xfrm>
            <a:off x="3883121" y="6316158"/>
            <a:ext cx="3653053" cy="313200"/>
          </a:xfrm>
          <a:prstGeom prst="rect">
            <a:avLst/>
          </a:prstGeom>
        </p:spPr>
        <p:txBody>
          <a:bodyPr vert="horz" lIns="91440" tIns="45720" rIns="91440" bIns="0" rtlCol="0" anchor="b" anchorCtr="0"/>
          <a:lstStyle>
            <a:lvl1pPr algn="l">
              <a:lnSpc>
                <a:spcPct val="100000"/>
              </a:lnSpc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AT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4"/>
          </p:nvPr>
        </p:nvSpPr>
        <p:spPr>
          <a:xfrm>
            <a:off x="2525998" y="6510001"/>
            <a:ext cx="1564606" cy="115200"/>
          </a:xfrm>
          <a:prstGeom prst="rect">
            <a:avLst/>
          </a:prstGeom>
        </p:spPr>
        <p:txBody>
          <a:bodyPr vert="horz" lIns="0" tIns="0" rIns="91440" bIns="0" rtlCol="0" anchor="ctr"/>
          <a:lstStyle>
            <a:lvl1pPr algn="l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3C83651-85F4-4F7C-8CD4-6F92915CA95E}" type="slidenum">
              <a:rPr lang="de-AT" smtClean="0"/>
              <a:pPr/>
              <a:t>‹Nr.›</a:t>
            </a:fld>
            <a:endParaRPr lang="de-AT" dirty="0"/>
          </a:p>
        </p:txBody>
      </p:sp>
      <p:pic>
        <p:nvPicPr>
          <p:cNvPr id="10" name="Grafik 9"/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96163" y="6454151"/>
            <a:ext cx="2773677" cy="277133"/>
          </a:xfrm>
          <a:prstGeom prst="rect">
            <a:avLst/>
          </a:prstGeom>
        </p:spPr>
      </p:pic>
      <p:pic>
        <p:nvPicPr>
          <p:cNvPr id="11" name="Grafik 10"/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29829" y="6038452"/>
            <a:ext cx="1388013" cy="831398"/>
          </a:xfrm>
          <a:prstGeom prst="rect">
            <a:avLst/>
          </a:prstGeom>
        </p:spPr>
      </p:pic>
      <p:pic>
        <p:nvPicPr>
          <p:cNvPr id="12" name="Grafik 11"/>
          <p:cNvPicPr>
            <a:picLocks noChangeAspect="1"/>
          </p:cNvPicPr>
          <p:nvPr userDrawn="1"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2471" y="6308958"/>
            <a:ext cx="250293" cy="320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73334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</p:sldLayoutIdLst>
  <p:timing>
    <p:tnLst>
      <p:par>
        <p:cTn id="1" dur="indefinite" restart="never" nodeType="tmRoot"/>
      </p:par>
    </p:tnLst>
  </p:timing>
  <p:hf hdr="0" ftr="0" dt="0"/>
  <p:txStyles>
    <p:titleStyle>
      <a:lvl1pPr algn="l" rtl="0" eaLnBrk="1" fontAlgn="base" hangingPunct="1">
        <a:lnSpc>
          <a:spcPct val="95000"/>
        </a:lnSpc>
        <a:spcBef>
          <a:spcPct val="0"/>
        </a:spcBef>
        <a:spcAft>
          <a:spcPct val="0"/>
        </a:spcAft>
        <a:defRPr sz="2800" b="1">
          <a:solidFill>
            <a:schemeClr val="bg1"/>
          </a:solidFill>
          <a:latin typeface="+mj-lt"/>
          <a:ea typeface="+mj-ea"/>
          <a:cs typeface="+mj-cs"/>
        </a:defRPr>
      </a:lvl1pPr>
      <a:lvl2pPr algn="l" rtl="0" eaLnBrk="1" fontAlgn="base" hangingPunct="1">
        <a:lnSpc>
          <a:spcPct val="95000"/>
        </a:lnSpc>
        <a:spcBef>
          <a:spcPct val="0"/>
        </a:spcBef>
        <a:spcAft>
          <a:spcPct val="0"/>
        </a:spcAft>
        <a:defRPr sz="3733" b="1">
          <a:solidFill>
            <a:schemeClr val="bg1"/>
          </a:solidFill>
          <a:latin typeface="Arial" charset="0"/>
        </a:defRPr>
      </a:lvl2pPr>
      <a:lvl3pPr algn="l" rtl="0" eaLnBrk="1" fontAlgn="base" hangingPunct="1">
        <a:lnSpc>
          <a:spcPct val="95000"/>
        </a:lnSpc>
        <a:spcBef>
          <a:spcPct val="0"/>
        </a:spcBef>
        <a:spcAft>
          <a:spcPct val="0"/>
        </a:spcAft>
        <a:defRPr sz="3733" b="1">
          <a:solidFill>
            <a:schemeClr val="bg1"/>
          </a:solidFill>
          <a:latin typeface="Arial" charset="0"/>
        </a:defRPr>
      </a:lvl3pPr>
      <a:lvl4pPr algn="l" rtl="0" eaLnBrk="1" fontAlgn="base" hangingPunct="1">
        <a:lnSpc>
          <a:spcPct val="95000"/>
        </a:lnSpc>
        <a:spcBef>
          <a:spcPct val="0"/>
        </a:spcBef>
        <a:spcAft>
          <a:spcPct val="0"/>
        </a:spcAft>
        <a:defRPr sz="3733" b="1">
          <a:solidFill>
            <a:schemeClr val="bg1"/>
          </a:solidFill>
          <a:latin typeface="Arial" charset="0"/>
        </a:defRPr>
      </a:lvl4pPr>
      <a:lvl5pPr algn="l" rtl="0" eaLnBrk="1" fontAlgn="base" hangingPunct="1">
        <a:lnSpc>
          <a:spcPct val="95000"/>
        </a:lnSpc>
        <a:spcBef>
          <a:spcPct val="0"/>
        </a:spcBef>
        <a:spcAft>
          <a:spcPct val="0"/>
        </a:spcAft>
        <a:defRPr sz="3733" b="1">
          <a:solidFill>
            <a:schemeClr val="bg1"/>
          </a:solidFill>
          <a:latin typeface="Arial" charset="0"/>
        </a:defRPr>
      </a:lvl5pPr>
      <a:lvl6pPr marL="609585" algn="l" rtl="0" eaLnBrk="1" fontAlgn="base" hangingPunct="1">
        <a:lnSpc>
          <a:spcPct val="95000"/>
        </a:lnSpc>
        <a:spcBef>
          <a:spcPct val="0"/>
        </a:spcBef>
        <a:spcAft>
          <a:spcPct val="0"/>
        </a:spcAft>
        <a:defRPr sz="3733" b="1">
          <a:solidFill>
            <a:schemeClr val="bg1"/>
          </a:solidFill>
          <a:latin typeface="Arial" charset="0"/>
        </a:defRPr>
      </a:lvl6pPr>
      <a:lvl7pPr marL="1219170" algn="l" rtl="0" eaLnBrk="1" fontAlgn="base" hangingPunct="1">
        <a:lnSpc>
          <a:spcPct val="95000"/>
        </a:lnSpc>
        <a:spcBef>
          <a:spcPct val="0"/>
        </a:spcBef>
        <a:spcAft>
          <a:spcPct val="0"/>
        </a:spcAft>
        <a:defRPr sz="3733" b="1">
          <a:solidFill>
            <a:schemeClr val="bg1"/>
          </a:solidFill>
          <a:latin typeface="Arial" charset="0"/>
        </a:defRPr>
      </a:lvl7pPr>
      <a:lvl8pPr marL="1828754" algn="l" rtl="0" eaLnBrk="1" fontAlgn="base" hangingPunct="1">
        <a:lnSpc>
          <a:spcPct val="95000"/>
        </a:lnSpc>
        <a:spcBef>
          <a:spcPct val="0"/>
        </a:spcBef>
        <a:spcAft>
          <a:spcPct val="0"/>
        </a:spcAft>
        <a:defRPr sz="3733" b="1">
          <a:solidFill>
            <a:schemeClr val="bg1"/>
          </a:solidFill>
          <a:latin typeface="Arial" charset="0"/>
        </a:defRPr>
      </a:lvl8pPr>
      <a:lvl9pPr marL="2438339" algn="l" rtl="0" eaLnBrk="1" fontAlgn="base" hangingPunct="1">
        <a:lnSpc>
          <a:spcPct val="95000"/>
        </a:lnSpc>
        <a:spcBef>
          <a:spcPct val="0"/>
        </a:spcBef>
        <a:spcAft>
          <a:spcPct val="0"/>
        </a:spcAft>
        <a:defRPr sz="3733" b="1">
          <a:solidFill>
            <a:schemeClr val="bg1"/>
          </a:solidFill>
          <a:latin typeface="Arial" charset="0"/>
        </a:defRPr>
      </a:lvl9pPr>
    </p:titleStyle>
    <p:bodyStyle>
      <a:lvl1pPr marL="133347" indent="-84665" algn="l" rtl="0" eaLnBrk="1" fontAlgn="base" hangingPunct="1">
        <a:lnSpc>
          <a:spcPts val="2800"/>
        </a:lnSpc>
        <a:spcBef>
          <a:spcPct val="0"/>
        </a:spcBef>
        <a:spcAft>
          <a:spcPts val="0"/>
        </a:spcAft>
        <a:buClr>
          <a:schemeClr val="tx2"/>
        </a:buClr>
        <a:buSzPct val="25000"/>
        <a:buFont typeface="Wingdings" pitchFamily="2" charset="2"/>
        <a:buChar char=" "/>
        <a:defRPr sz="2000">
          <a:solidFill>
            <a:schemeClr val="tx1"/>
          </a:solidFill>
          <a:latin typeface="+mn-lt"/>
          <a:ea typeface="+mn-ea"/>
          <a:cs typeface="+mn-cs"/>
        </a:defRPr>
      </a:lvl1pPr>
      <a:lvl2pPr marL="393690" indent="-317492" algn="l" rtl="0" eaLnBrk="1" fontAlgn="base" hangingPunct="1">
        <a:lnSpc>
          <a:spcPts val="2800"/>
        </a:lnSpc>
        <a:spcBef>
          <a:spcPct val="0"/>
        </a:spcBef>
        <a:spcAft>
          <a:spcPts val="0"/>
        </a:spcAft>
        <a:buClr>
          <a:srgbClr val="007E46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2pPr>
      <a:lvl3pPr marL="785264" indent="-315376" algn="l" rtl="0" eaLnBrk="1" fontAlgn="base" hangingPunct="1">
        <a:lnSpc>
          <a:spcPts val="2800"/>
        </a:lnSpc>
        <a:spcBef>
          <a:spcPct val="0"/>
        </a:spcBef>
        <a:spcAft>
          <a:spcPts val="0"/>
        </a:spcAft>
        <a:buClr>
          <a:srgbClr val="D7B487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3pPr>
      <a:lvl4pPr marL="1178955" indent="-315376" algn="l" rtl="0" eaLnBrk="1" fontAlgn="base" hangingPunct="1">
        <a:lnSpc>
          <a:spcPts val="2800"/>
        </a:lnSpc>
        <a:spcBef>
          <a:spcPct val="0"/>
        </a:spcBef>
        <a:spcAft>
          <a:spcPts val="0"/>
        </a:spcAft>
        <a:buClr>
          <a:srgbClr val="964B3C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4pPr>
      <a:lvl5pPr marL="1572645" indent="-315376" algn="l" rtl="0" eaLnBrk="1" fontAlgn="base" hangingPunct="1">
        <a:lnSpc>
          <a:spcPts val="2800"/>
        </a:lnSpc>
        <a:spcBef>
          <a:spcPct val="0"/>
        </a:spcBef>
        <a:spcAft>
          <a:spcPts val="0"/>
        </a:spcAft>
        <a:buClr>
          <a:srgbClr val="6E3C28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5pPr>
      <a:lvl6pPr marL="2080632" indent="-338658" algn="l" rtl="0" eaLnBrk="1" fontAlgn="base" hangingPunct="1">
        <a:lnSpc>
          <a:spcPts val="3733"/>
        </a:lnSpc>
        <a:spcBef>
          <a:spcPct val="0"/>
        </a:spcBef>
        <a:spcAft>
          <a:spcPct val="0"/>
        </a:spcAft>
        <a:buClr>
          <a:schemeClr val="folHlink"/>
        </a:buClr>
        <a:buFont typeface="Wingdings" pitchFamily="2" charset="2"/>
        <a:buChar char="§"/>
        <a:defRPr sz="2667">
          <a:solidFill>
            <a:schemeClr val="tx1"/>
          </a:solidFill>
          <a:latin typeface="+mn-lt"/>
        </a:defRPr>
      </a:lvl6pPr>
      <a:lvl7pPr marL="2690217" indent="-338658" algn="l" rtl="0" eaLnBrk="1" fontAlgn="base" hangingPunct="1">
        <a:lnSpc>
          <a:spcPts val="3733"/>
        </a:lnSpc>
        <a:spcBef>
          <a:spcPct val="0"/>
        </a:spcBef>
        <a:spcAft>
          <a:spcPct val="0"/>
        </a:spcAft>
        <a:buClr>
          <a:schemeClr val="folHlink"/>
        </a:buClr>
        <a:buFont typeface="Wingdings" pitchFamily="2" charset="2"/>
        <a:buChar char="§"/>
        <a:defRPr sz="2667">
          <a:solidFill>
            <a:schemeClr val="tx1"/>
          </a:solidFill>
          <a:latin typeface="+mn-lt"/>
        </a:defRPr>
      </a:lvl7pPr>
      <a:lvl8pPr marL="3299802" indent="-338658" algn="l" rtl="0" eaLnBrk="1" fontAlgn="base" hangingPunct="1">
        <a:lnSpc>
          <a:spcPts val="3733"/>
        </a:lnSpc>
        <a:spcBef>
          <a:spcPct val="0"/>
        </a:spcBef>
        <a:spcAft>
          <a:spcPct val="0"/>
        </a:spcAft>
        <a:buClr>
          <a:schemeClr val="folHlink"/>
        </a:buClr>
        <a:buFont typeface="Wingdings" pitchFamily="2" charset="2"/>
        <a:buChar char="§"/>
        <a:defRPr sz="2667">
          <a:solidFill>
            <a:schemeClr val="tx1"/>
          </a:solidFill>
          <a:latin typeface="+mn-lt"/>
        </a:defRPr>
      </a:lvl8pPr>
      <a:lvl9pPr marL="3909386" indent="-338658" algn="l" rtl="0" eaLnBrk="1" fontAlgn="base" hangingPunct="1">
        <a:lnSpc>
          <a:spcPts val="3733"/>
        </a:lnSpc>
        <a:spcBef>
          <a:spcPct val="0"/>
        </a:spcBef>
        <a:spcAft>
          <a:spcPct val="0"/>
        </a:spcAft>
        <a:buClr>
          <a:schemeClr val="folHlink"/>
        </a:buClr>
        <a:buFont typeface="Wingdings" pitchFamily="2" charset="2"/>
        <a:buChar char="§"/>
        <a:defRPr sz="2667">
          <a:solidFill>
            <a:schemeClr val="tx1"/>
          </a:solidFill>
          <a:latin typeface="+mn-lt"/>
        </a:defRPr>
      </a:lvl9pPr>
    </p:bodyStyle>
    <p:otherStyle>
      <a:defPPr>
        <a:defRPr lang="de-DE"/>
      </a:defPPr>
      <a:lvl1pPr marL="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" orient="horz" pos="2160">
          <p15:clr>
            <a:srgbClr val="F26B43"/>
          </p15:clr>
        </p15:guide>
        <p15:guide id="2" pos="3840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0" y="0"/>
            <a:ext cx="12192000" cy="1295400"/>
          </a:xfrm>
          <a:prstGeom prst="rect">
            <a:avLst/>
          </a:prstGeom>
          <a:solidFill>
            <a:srgbClr val="007E46"/>
          </a:solidFill>
          <a:ln w="9525">
            <a:noFill/>
            <a:miter lim="800000"/>
            <a:headEnd/>
            <a:tailEnd/>
          </a:ln>
        </p:spPr>
        <p:txBody>
          <a:bodyPr vert="horz" wrap="square" lIns="381600" tIns="180000" rIns="381600" bIns="14400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de-AT" dirty="0" smtClean="0"/>
              <a:t>Titelmasterformat durch Klicken bearbeiten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371475" y="1484313"/>
            <a:ext cx="11449049" cy="43926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AT" dirty="0" smtClean="0"/>
              <a:t>Textmasterformate durch Klicken bearbeiten</a:t>
            </a:r>
          </a:p>
          <a:p>
            <a:pPr lvl="1"/>
            <a:r>
              <a:rPr lang="de-AT" dirty="0" smtClean="0"/>
              <a:t>Zweite Ebene</a:t>
            </a:r>
          </a:p>
          <a:p>
            <a:pPr lvl="2"/>
            <a:r>
              <a:rPr lang="de-AT" dirty="0" smtClean="0"/>
              <a:t>Dritte Ebene</a:t>
            </a:r>
          </a:p>
          <a:p>
            <a:pPr lvl="3"/>
            <a:r>
              <a:rPr lang="de-AT" dirty="0" smtClean="0"/>
              <a:t>Vierte Ebene</a:t>
            </a:r>
          </a:p>
          <a:p>
            <a:pPr lvl="4"/>
            <a:r>
              <a:rPr lang="de-AT" dirty="0" smtClean="0"/>
              <a:t>Fünfte Ebene</a:t>
            </a:r>
          </a:p>
        </p:txBody>
      </p:sp>
    </p:spTree>
    <p:extLst>
      <p:ext uri="{BB962C8B-B14F-4D97-AF65-F5344CB8AC3E}">
        <p14:creationId xmlns:p14="http://schemas.microsoft.com/office/powerpoint/2010/main" val="34120229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1" r:id="rId1"/>
  </p:sldLayoutIdLst>
  <p:timing>
    <p:tnLst>
      <p:par>
        <p:cTn id="1" dur="indefinite" restart="never" nodeType="tmRoot"/>
      </p:par>
    </p:tnLst>
  </p:timing>
  <p:hf hdr="0" ftr="0" dt="0"/>
  <p:txStyles>
    <p:titleStyle>
      <a:lvl1pPr algn="l" rtl="0" eaLnBrk="1" fontAlgn="base" hangingPunct="1">
        <a:lnSpc>
          <a:spcPct val="95000"/>
        </a:lnSpc>
        <a:spcBef>
          <a:spcPct val="0"/>
        </a:spcBef>
        <a:spcAft>
          <a:spcPct val="0"/>
        </a:spcAft>
        <a:defRPr sz="3733" b="1">
          <a:solidFill>
            <a:schemeClr val="bg1"/>
          </a:solidFill>
          <a:latin typeface="+mj-lt"/>
          <a:ea typeface="+mj-ea"/>
          <a:cs typeface="+mj-cs"/>
        </a:defRPr>
      </a:lvl1pPr>
      <a:lvl2pPr algn="l" rtl="0" eaLnBrk="1" fontAlgn="base" hangingPunct="1">
        <a:lnSpc>
          <a:spcPct val="95000"/>
        </a:lnSpc>
        <a:spcBef>
          <a:spcPct val="0"/>
        </a:spcBef>
        <a:spcAft>
          <a:spcPct val="0"/>
        </a:spcAft>
        <a:defRPr sz="3733" b="1">
          <a:solidFill>
            <a:schemeClr val="bg1"/>
          </a:solidFill>
          <a:latin typeface="Arial" charset="0"/>
        </a:defRPr>
      </a:lvl2pPr>
      <a:lvl3pPr algn="l" rtl="0" eaLnBrk="1" fontAlgn="base" hangingPunct="1">
        <a:lnSpc>
          <a:spcPct val="95000"/>
        </a:lnSpc>
        <a:spcBef>
          <a:spcPct val="0"/>
        </a:spcBef>
        <a:spcAft>
          <a:spcPct val="0"/>
        </a:spcAft>
        <a:defRPr sz="3733" b="1">
          <a:solidFill>
            <a:schemeClr val="bg1"/>
          </a:solidFill>
          <a:latin typeface="Arial" charset="0"/>
        </a:defRPr>
      </a:lvl3pPr>
      <a:lvl4pPr algn="l" rtl="0" eaLnBrk="1" fontAlgn="base" hangingPunct="1">
        <a:lnSpc>
          <a:spcPct val="95000"/>
        </a:lnSpc>
        <a:spcBef>
          <a:spcPct val="0"/>
        </a:spcBef>
        <a:spcAft>
          <a:spcPct val="0"/>
        </a:spcAft>
        <a:defRPr sz="3733" b="1">
          <a:solidFill>
            <a:schemeClr val="bg1"/>
          </a:solidFill>
          <a:latin typeface="Arial" charset="0"/>
        </a:defRPr>
      </a:lvl4pPr>
      <a:lvl5pPr algn="l" rtl="0" eaLnBrk="1" fontAlgn="base" hangingPunct="1">
        <a:lnSpc>
          <a:spcPct val="95000"/>
        </a:lnSpc>
        <a:spcBef>
          <a:spcPct val="0"/>
        </a:spcBef>
        <a:spcAft>
          <a:spcPct val="0"/>
        </a:spcAft>
        <a:defRPr sz="3733" b="1">
          <a:solidFill>
            <a:schemeClr val="bg1"/>
          </a:solidFill>
          <a:latin typeface="Arial" charset="0"/>
        </a:defRPr>
      </a:lvl5pPr>
      <a:lvl6pPr marL="609585" algn="l" rtl="0" eaLnBrk="1" fontAlgn="base" hangingPunct="1">
        <a:lnSpc>
          <a:spcPct val="95000"/>
        </a:lnSpc>
        <a:spcBef>
          <a:spcPct val="0"/>
        </a:spcBef>
        <a:spcAft>
          <a:spcPct val="0"/>
        </a:spcAft>
        <a:defRPr sz="3733" b="1">
          <a:solidFill>
            <a:schemeClr val="bg1"/>
          </a:solidFill>
          <a:latin typeface="Arial" charset="0"/>
        </a:defRPr>
      </a:lvl6pPr>
      <a:lvl7pPr marL="1219170" algn="l" rtl="0" eaLnBrk="1" fontAlgn="base" hangingPunct="1">
        <a:lnSpc>
          <a:spcPct val="95000"/>
        </a:lnSpc>
        <a:spcBef>
          <a:spcPct val="0"/>
        </a:spcBef>
        <a:spcAft>
          <a:spcPct val="0"/>
        </a:spcAft>
        <a:defRPr sz="3733" b="1">
          <a:solidFill>
            <a:schemeClr val="bg1"/>
          </a:solidFill>
          <a:latin typeface="Arial" charset="0"/>
        </a:defRPr>
      </a:lvl7pPr>
      <a:lvl8pPr marL="1828754" algn="l" rtl="0" eaLnBrk="1" fontAlgn="base" hangingPunct="1">
        <a:lnSpc>
          <a:spcPct val="95000"/>
        </a:lnSpc>
        <a:spcBef>
          <a:spcPct val="0"/>
        </a:spcBef>
        <a:spcAft>
          <a:spcPct val="0"/>
        </a:spcAft>
        <a:defRPr sz="3733" b="1">
          <a:solidFill>
            <a:schemeClr val="bg1"/>
          </a:solidFill>
          <a:latin typeface="Arial" charset="0"/>
        </a:defRPr>
      </a:lvl8pPr>
      <a:lvl9pPr marL="2438339" algn="l" rtl="0" eaLnBrk="1" fontAlgn="base" hangingPunct="1">
        <a:lnSpc>
          <a:spcPct val="95000"/>
        </a:lnSpc>
        <a:spcBef>
          <a:spcPct val="0"/>
        </a:spcBef>
        <a:spcAft>
          <a:spcPct val="0"/>
        </a:spcAft>
        <a:defRPr sz="3733" b="1">
          <a:solidFill>
            <a:schemeClr val="bg1"/>
          </a:solidFill>
          <a:latin typeface="Arial" charset="0"/>
        </a:defRPr>
      </a:lvl9pPr>
    </p:titleStyle>
    <p:bodyStyle>
      <a:lvl1pPr marL="133347" indent="-84665" algn="l" rtl="0" eaLnBrk="1" fontAlgn="base" hangingPunct="1">
        <a:lnSpc>
          <a:spcPts val="2933"/>
        </a:lnSpc>
        <a:spcBef>
          <a:spcPct val="0"/>
        </a:spcBef>
        <a:spcAft>
          <a:spcPts val="800"/>
        </a:spcAft>
        <a:buClr>
          <a:schemeClr val="tx2"/>
        </a:buClr>
        <a:buSzPct val="25000"/>
        <a:buFont typeface="Wingdings" pitchFamily="2" charset="2"/>
        <a:buChar char=" "/>
        <a:defRPr sz="2667">
          <a:solidFill>
            <a:schemeClr val="tx1"/>
          </a:solidFill>
          <a:latin typeface="+mn-lt"/>
          <a:ea typeface="+mn-ea"/>
          <a:cs typeface="+mn-cs"/>
        </a:defRPr>
      </a:lvl1pPr>
      <a:lvl2pPr marL="393690" indent="-317492" algn="l" rtl="0" eaLnBrk="1" fontAlgn="base" hangingPunct="1">
        <a:lnSpc>
          <a:spcPts val="2933"/>
        </a:lnSpc>
        <a:spcBef>
          <a:spcPct val="0"/>
        </a:spcBef>
        <a:spcAft>
          <a:spcPts val="800"/>
        </a:spcAft>
        <a:buClr>
          <a:srgbClr val="007E46"/>
        </a:buClr>
        <a:buFont typeface="Wingdings" pitchFamily="2" charset="2"/>
        <a:buChar char="§"/>
        <a:defRPr sz="2667">
          <a:solidFill>
            <a:schemeClr val="tx1"/>
          </a:solidFill>
          <a:latin typeface="+mn-lt"/>
        </a:defRPr>
      </a:lvl2pPr>
      <a:lvl3pPr marL="785264" indent="-315376" algn="l" rtl="0" eaLnBrk="1" fontAlgn="base" hangingPunct="1">
        <a:lnSpc>
          <a:spcPts val="2933"/>
        </a:lnSpc>
        <a:spcBef>
          <a:spcPct val="0"/>
        </a:spcBef>
        <a:spcAft>
          <a:spcPts val="800"/>
        </a:spcAft>
        <a:buClr>
          <a:srgbClr val="D7B487"/>
        </a:buClr>
        <a:buFont typeface="Wingdings" pitchFamily="2" charset="2"/>
        <a:buChar char="§"/>
        <a:defRPr sz="2667">
          <a:solidFill>
            <a:schemeClr val="tx1"/>
          </a:solidFill>
          <a:latin typeface="+mn-lt"/>
        </a:defRPr>
      </a:lvl3pPr>
      <a:lvl4pPr marL="1178955" indent="-315376" algn="l" rtl="0" eaLnBrk="1" fontAlgn="base" hangingPunct="1">
        <a:lnSpc>
          <a:spcPts val="2933"/>
        </a:lnSpc>
        <a:spcBef>
          <a:spcPct val="0"/>
        </a:spcBef>
        <a:spcAft>
          <a:spcPts val="800"/>
        </a:spcAft>
        <a:buClr>
          <a:srgbClr val="964B3C"/>
        </a:buClr>
        <a:buFont typeface="Wingdings" pitchFamily="2" charset="2"/>
        <a:buChar char="§"/>
        <a:defRPr sz="2667">
          <a:solidFill>
            <a:schemeClr val="tx1"/>
          </a:solidFill>
          <a:latin typeface="+mn-lt"/>
        </a:defRPr>
      </a:lvl4pPr>
      <a:lvl5pPr marL="1572645" indent="-315376" algn="l" rtl="0" eaLnBrk="1" fontAlgn="base" hangingPunct="1">
        <a:lnSpc>
          <a:spcPts val="2933"/>
        </a:lnSpc>
        <a:spcBef>
          <a:spcPct val="0"/>
        </a:spcBef>
        <a:spcAft>
          <a:spcPts val="800"/>
        </a:spcAft>
        <a:buClr>
          <a:srgbClr val="6E3C28"/>
        </a:buClr>
        <a:buFont typeface="Wingdings" pitchFamily="2" charset="2"/>
        <a:buChar char="§"/>
        <a:defRPr sz="2667">
          <a:solidFill>
            <a:schemeClr val="tx1"/>
          </a:solidFill>
          <a:latin typeface="+mn-lt"/>
        </a:defRPr>
      </a:lvl5pPr>
      <a:lvl6pPr marL="2080632" indent="-338658" algn="l" rtl="0" eaLnBrk="1" fontAlgn="base" hangingPunct="1">
        <a:lnSpc>
          <a:spcPts val="3733"/>
        </a:lnSpc>
        <a:spcBef>
          <a:spcPct val="0"/>
        </a:spcBef>
        <a:spcAft>
          <a:spcPct val="0"/>
        </a:spcAft>
        <a:buClr>
          <a:schemeClr val="folHlink"/>
        </a:buClr>
        <a:buFont typeface="Wingdings" pitchFamily="2" charset="2"/>
        <a:buChar char="§"/>
        <a:defRPr sz="2667">
          <a:solidFill>
            <a:schemeClr val="tx1"/>
          </a:solidFill>
          <a:latin typeface="+mn-lt"/>
        </a:defRPr>
      </a:lvl6pPr>
      <a:lvl7pPr marL="2690217" indent="-338658" algn="l" rtl="0" eaLnBrk="1" fontAlgn="base" hangingPunct="1">
        <a:lnSpc>
          <a:spcPts val="3733"/>
        </a:lnSpc>
        <a:spcBef>
          <a:spcPct val="0"/>
        </a:spcBef>
        <a:spcAft>
          <a:spcPct val="0"/>
        </a:spcAft>
        <a:buClr>
          <a:schemeClr val="folHlink"/>
        </a:buClr>
        <a:buFont typeface="Wingdings" pitchFamily="2" charset="2"/>
        <a:buChar char="§"/>
        <a:defRPr sz="2667">
          <a:solidFill>
            <a:schemeClr val="tx1"/>
          </a:solidFill>
          <a:latin typeface="+mn-lt"/>
        </a:defRPr>
      </a:lvl7pPr>
      <a:lvl8pPr marL="3299802" indent="-338658" algn="l" rtl="0" eaLnBrk="1" fontAlgn="base" hangingPunct="1">
        <a:lnSpc>
          <a:spcPts val="3733"/>
        </a:lnSpc>
        <a:spcBef>
          <a:spcPct val="0"/>
        </a:spcBef>
        <a:spcAft>
          <a:spcPct val="0"/>
        </a:spcAft>
        <a:buClr>
          <a:schemeClr val="folHlink"/>
        </a:buClr>
        <a:buFont typeface="Wingdings" pitchFamily="2" charset="2"/>
        <a:buChar char="§"/>
        <a:defRPr sz="2667">
          <a:solidFill>
            <a:schemeClr val="tx1"/>
          </a:solidFill>
          <a:latin typeface="+mn-lt"/>
        </a:defRPr>
      </a:lvl8pPr>
      <a:lvl9pPr marL="3909386" indent="-338658" algn="l" rtl="0" eaLnBrk="1" fontAlgn="base" hangingPunct="1">
        <a:lnSpc>
          <a:spcPts val="3733"/>
        </a:lnSpc>
        <a:spcBef>
          <a:spcPct val="0"/>
        </a:spcBef>
        <a:spcAft>
          <a:spcPct val="0"/>
        </a:spcAft>
        <a:buClr>
          <a:schemeClr val="folHlink"/>
        </a:buClr>
        <a:buFont typeface="Wingdings" pitchFamily="2" charset="2"/>
        <a:buChar char="§"/>
        <a:defRPr sz="2667">
          <a:solidFill>
            <a:schemeClr val="tx1"/>
          </a:solidFill>
          <a:latin typeface="+mn-lt"/>
        </a:defRPr>
      </a:lvl9pPr>
    </p:bodyStyle>
    <p:otherStyle>
      <a:defPPr>
        <a:defRPr lang="de-DE"/>
      </a:defPPr>
      <a:lvl1pPr marL="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" pos="234">
          <p15:clr>
            <a:srgbClr val="F26B43"/>
          </p15:clr>
        </p15:guide>
        <p15:guide id="2" pos="7446">
          <p15:clr>
            <a:srgbClr val="F26B43"/>
          </p15:clr>
        </p15:guide>
        <p15:guide id="3" orient="horz" pos="935">
          <p15:clr>
            <a:srgbClr val="F26B43"/>
          </p15:clr>
        </p15:guide>
        <p15:guide id="4" orient="horz" pos="3702">
          <p15:clr>
            <a:srgbClr val="F26B43"/>
          </p15:clr>
        </p15:guide>
      </p15:sldGuideLst>
    </p:ext>
  </p:extLst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0" y="0"/>
            <a:ext cx="12192000" cy="1295400"/>
          </a:xfrm>
          <a:prstGeom prst="rect">
            <a:avLst/>
          </a:prstGeom>
          <a:solidFill>
            <a:srgbClr val="007E46"/>
          </a:solidFill>
          <a:ln w="9525">
            <a:noFill/>
            <a:miter lim="800000"/>
            <a:headEnd/>
            <a:tailEnd/>
          </a:ln>
        </p:spPr>
        <p:txBody>
          <a:bodyPr vert="horz" wrap="square" lIns="381600" tIns="180000" rIns="381600" bIns="14400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de-AT" smtClean="0"/>
              <a:t>Titelmasterformat durch Klicken bearbeiten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78370" y="1484313"/>
            <a:ext cx="11235265" cy="4429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AT" dirty="0" smtClean="0"/>
              <a:t>Textmasterformate durch Klicken bearbeiten</a:t>
            </a:r>
          </a:p>
          <a:p>
            <a:pPr lvl="1"/>
            <a:r>
              <a:rPr lang="de-AT" dirty="0" smtClean="0"/>
              <a:t>Zweite Ebene</a:t>
            </a:r>
          </a:p>
          <a:p>
            <a:pPr lvl="2"/>
            <a:r>
              <a:rPr lang="de-AT" dirty="0" smtClean="0"/>
              <a:t>Dritte Ebene</a:t>
            </a:r>
          </a:p>
          <a:p>
            <a:pPr lvl="3"/>
            <a:r>
              <a:rPr lang="de-AT" dirty="0" smtClean="0"/>
              <a:t>Vierte Ebene</a:t>
            </a:r>
          </a:p>
          <a:p>
            <a:pPr lvl="4"/>
            <a:r>
              <a:rPr lang="de-AT" dirty="0" smtClean="0"/>
              <a:t>Fünfte Ebene</a:t>
            </a:r>
          </a:p>
        </p:txBody>
      </p:sp>
      <p:sp>
        <p:nvSpPr>
          <p:cNvPr id="3077" name="Line 5"/>
          <p:cNvSpPr>
            <a:spLocks noChangeShapeType="1"/>
          </p:cNvSpPr>
          <p:nvPr/>
        </p:nvSpPr>
        <p:spPr bwMode="auto">
          <a:xfrm>
            <a:off x="478370" y="6215063"/>
            <a:ext cx="11235265" cy="0"/>
          </a:xfrm>
          <a:prstGeom prst="line">
            <a:avLst/>
          </a:prstGeom>
          <a:noFill/>
          <a:ln w="6350">
            <a:solidFill>
              <a:srgbClr val="898989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de-AT" sz="1800"/>
          </a:p>
        </p:txBody>
      </p:sp>
      <p:pic>
        <p:nvPicPr>
          <p:cNvPr id="11" name="Grafik 10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52000" y="6318034"/>
            <a:ext cx="2061632" cy="318656"/>
          </a:xfrm>
          <a:prstGeom prst="rect">
            <a:avLst/>
          </a:prstGeom>
        </p:spPr>
      </p:pic>
      <p:sp>
        <p:nvSpPr>
          <p:cNvPr id="2" name="Datumsplatzhalter 1"/>
          <p:cNvSpPr>
            <a:spLocks noGrp="1"/>
          </p:cNvSpPr>
          <p:nvPr>
            <p:ph type="dt" sz="half" idx="2"/>
          </p:nvPr>
        </p:nvSpPr>
        <p:spPr>
          <a:xfrm>
            <a:off x="2629892" y="6318033"/>
            <a:ext cx="2208000" cy="130394"/>
          </a:xfrm>
          <a:prstGeom prst="rect">
            <a:avLst/>
          </a:prstGeom>
        </p:spPr>
        <p:txBody>
          <a:bodyPr vert="horz" wrap="none" lIns="0" tIns="45720" rIns="0" bIns="45720" rtlCol="0" anchor="ctr"/>
          <a:lstStyle>
            <a:lvl1pPr algn="l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A729162-AE53-4769-9E12-EF06AE45FF61}" type="datetimeFigureOut">
              <a:rPr lang="de-AT" smtClean="0"/>
              <a:t>02.03.2021</a:t>
            </a:fld>
            <a:endParaRPr lang="de-AT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3"/>
          </p:nvPr>
        </p:nvSpPr>
        <p:spPr>
          <a:xfrm>
            <a:off x="5018789" y="6318034"/>
            <a:ext cx="3960115" cy="314543"/>
          </a:xfrm>
          <a:prstGeom prst="rect">
            <a:avLst/>
          </a:prstGeom>
        </p:spPr>
        <p:txBody>
          <a:bodyPr vert="horz" wrap="square" lIns="91440" tIns="45720" rIns="91440" bIns="0" rtlCol="0" anchor="b" anchorCtr="0"/>
          <a:lstStyle>
            <a:lvl1pPr algn="l">
              <a:lnSpc>
                <a:spcPts val="800"/>
              </a:lnSpc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AT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4"/>
          </p:nvPr>
        </p:nvSpPr>
        <p:spPr>
          <a:xfrm>
            <a:off x="2629892" y="6516690"/>
            <a:ext cx="2208000" cy="115886"/>
          </a:xfrm>
          <a:prstGeom prst="rect">
            <a:avLst/>
          </a:prstGeom>
        </p:spPr>
        <p:txBody>
          <a:bodyPr vert="horz" lIns="0" tIns="45720" rIns="91440" bIns="57600" rtlCol="0" anchor="ctr"/>
          <a:lstStyle>
            <a:lvl1pPr algn="l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F6F80D4-44E7-435B-B15A-ED90429E0B7F}" type="slidenum">
              <a:rPr lang="de-AT" smtClean="0"/>
              <a:t>‹Nr.›</a:t>
            </a:fld>
            <a:endParaRPr lang="de-AT"/>
          </a:p>
        </p:txBody>
      </p:sp>
      <p:pic>
        <p:nvPicPr>
          <p:cNvPr id="4" name="Grafik 3"/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8369" y="6308725"/>
            <a:ext cx="1970628" cy="3238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21646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</p:sldLayoutIdLst>
  <p:timing>
    <p:tnLst>
      <p:par>
        <p:cTn id="1" dur="indefinite" restart="never" nodeType="tmRoot"/>
      </p:par>
    </p:tnLst>
  </p:timing>
  <p:txStyles>
    <p:titleStyle>
      <a:lvl1pPr algn="l" rtl="0" eaLnBrk="1" fontAlgn="base" hangingPunct="1">
        <a:lnSpc>
          <a:spcPct val="95000"/>
        </a:lnSpc>
        <a:spcBef>
          <a:spcPct val="0"/>
        </a:spcBef>
        <a:spcAft>
          <a:spcPct val="0"/>
        </a:spcAft>
        <a:defRPr sz="2800" b="1">
          <a:solidFill>
            <a:schemeClr val="bg1"/>
          </a:solidFill>
          <a:latin typeface="+mj-lt"/>
          <a:ea typeface="+mj-ea"/>
          <a:cs typeface="+mj-cs"/>
        </a:defRPr>
      </a:lvl1pPr>
      <a:lvl2pPr algn="l" rtl="0" eaLnBrk="1" fontAlgn="base" hangingPunct="1">
        <a:lnSpc>
          <a:spcPct val="95000"/>
        </a:lnSpc>
        <a:spcBef>
          <a:spcPct val="0"/>
        </a:spcBef>
        <a:spcAft>
          <a:spcPct val="0"/>
        </a:spcAft>
        <a:defRPr sz="2800" b="1">
          <a:solidFill>
            <a:schemeClr val="bg1"/>
          </a:solidFill>
          <a:latin typeface="Arial" charset="0"/>
        </a:defRPr>
      </a:lvl2pPr>
      <a:lvl3pPr algn="l" rtl="0" eaLnBrk="1" fontAlgn="base" hangingPunct="1">
        <a:lnSpc>
          <a:spcPct val="95000"/>
        </a:lnSpc>
        <a:spcBef>
          <a:spcPct val="0"/>
        </a:spcBef>
        <a:spcAft>
          <a:spcPct val="0"/>
        </a:spcAft>
        <a:defRPr sz="2800" b="1">
          <a:solidFill>
            <a:schemeClr val="bg1"/>
          </a:solidFill>
          <a:latin typeface="Arial" charset="0"/>
        </a:defRPr>
      </a:lvl3pPr>
      <a:lvl4pPr algn="l" rtl="0" eaLnBrk="1" fontAlgn="base" hangingPunct="1">
        <a:lnSpc>
          <a:spcPct val="95000"/>
        </a:lnSpc>
        <a:spcBef>
          <a:spcPct val="0"/>
        </a:spcBef>
        <a:spcAft>
          <a:spcPct val="0"/>
        </a:spcAft>
        <a:defRPr sz="2800" b="1">
          <a:solidFill>
            <a:schemeClr val="bg1"/>
          </a:solidFill>
          <a:latin typeface="Arial" charset="0"/>
        </a:defRPr>
      </a:lvl4pPr>
      <a:lvl5pPr algn="l" rtl="0" eaLnBrk="1" fontAlgn="base" hangingPunct="1">
        <a:lnSpc>
          <a:spcPct val="95000"/>
        </a:lnSpc>
        <a:spcBef>
          <a:spcPct val="0"/>
        </a:spcBef>
        <a:spcAft>
          <a:spcPct val="0"/>
        </a:spcAft>
        <a:defRPr sz="2800" b="1">
          <a:solidFill>
            <a:schemeClr val="bg1"/>
          </a:solidFill>
          <a:latin typeface="Arial" charset="0"/>
        </a:defRPr>
      </a:lvl5pPr>
      <a:lvl6pPr marL="457189" algn="l" rtl="0" eaLnBrk="1" fontAlgn="base" hangingPunct="1">
        <a:lnSpc>
          <a:spcPct val="95000"/>
        </a:lnSpc>
        <a:spcBef>
          <a:spcPct val="0"/>
        </a:spcBef>
        <a:spcAft>
          <a:spcPct val="0"/>
        </a:spcAft>
        <a:defRPr sz="2800" b="1">
          <a:solidFill>
            <a:schemeClr val="bg1"/>
          </a:solidFill>
          <a:latin typeface="Arial" charset="0"/>
        </a:defRPr>
      </a:lvl6pPr>
      <a:lvl7pPr marL="914377" algn="l" rtl="0" eaLnBrk="1" fontAlgn="base" hangingPunct="1">
        <a:lnSpc>
          <a:spcPct val="95000"/>
        </a:lnSpc>
        <a:spcBef>
          <a:spcPct val="0"/>
        </a:spcBef>
        <a:spcAft>
          <a:spcPct val="0"/>
        </a:spcAft>
        <a:defRPr sz="2800" b="1">
          <a:solidFill>
            <a:schemeClr val="bg1"/>
          </a:solidFill>
          <a:latin typeface="Arial" charset="0"/>
        </a:defRPr>
      </a:lvl7pPr>
      <a:lvl8pPr marL="1371566" algn="l" rtl="0" eaLnBrk="1" fontAlgn="base" hangingPunct="1">
        <a:lnSpc>
          <a:spcPct val="95000"/>
        </a:lnSpc>
        <a:spcBef>
          <a:spcPct val="0"/>
        </a:spcBef>
        <a:spcAft>
          <a:spcPct val="0"/>
        </a:spcAft>
        <a:defRPr sz="2800" b="1">
          <a:solidFill>
            <a:schemeClr val="bg1"/>
          </a:solidFill>
          <a:latin typeface="Arial" charset="0"/>
        </a:defRPr>
      </a:lvl8pPr>
      <a:lvl9pPr marL="1828754" algn="l" rtl="0" eaLnBrk="1" fontAlgn="base" hangingPunct="1">
        <a:lnSpc>
          <a:spcPct val="95000"/>
        </a:lnSpc>
        <a:spcBef>
          <a:spcPct val="0"/>
        </a:spcBef>
        <a:spcAft>
          <a:spcPct val="0"/>
        </a:spcAft>
        <a:defRPr sz="2800" b="1">
          <a:solidFill>
            <a:schemeClr val="bg1"/>
          </a:solidFill>
          <a:latin typeface="Arial" charset="0"/>
        </a:defRPr>
      </a:lvl9pPr>
    </p:titleStyle>
    <p:bodyStyle>
      <a:lvl1pPr marL="100011" indent="-63498" algn="l" rtl="0" eaLnBrk="1" fontAlgn="base" hangingPunct="1">
        <a:lnSpc>
          <a:spcPts val="2800"/>
        </a:lnSpc>
        <a:spcBef>
          <a:spcPct val="0"/>
        </a:spcBef>
        <a:spcAft>
          <a:spcPts val="0"/>
        </a:spcAft>
        <a:buClr>
          <a:schemeClr val="tx2"/>
        </a:buClr>
        <a:buSzPct val="25000"/>
        <a:buFont typeface="Wingdings" pitchFamily="2" charset="2"/>
        <a:buChar char=" "/>
        <a:defRPr sz="2000">
          <a:solidFill>
            <a:schemeClr val="tx1"/>
          </a:solidFill>
          <a:latin typeface="+mn-lt"/>
          <a:ea typeface="+mn-ea"/>
          <a:cs typeface="+mn-cs"/>
        </a:defRPr>
      </a:lvl1pPr>
      <a:lvl2pPr marL="295267" indent="-238119" algn="l" rtl="0" eaLnBrk="1" fontAlgn="base" hangingPunct="1">
        <a:lnSpc>
          <a:spcPts val="2800"/>
        </a:lnSpc>
        <a:spcBef>
          <a:spcPct val="0"/>
        </a:spcBef>
        <a:spcAft>
          <a:spcPts val="0"/>
        </a:spcAft>
        <a:buClr>
          <a:srgbClr val="007E46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2pPr>
      <a:lvl3pPr marL="588948" indent="-236533" algn="l" rtl="0" eaLnBrk="1" fontAlgn="base" hangingPunct="1">
        <a:lnSpc>
          <a:spcPts val="2800"/>
        </a:lnSpc>
        <a:spcBef>
          <a:spcPct val="0"/>
        </a:spcBef>
        <a:spcAft>
          <a:spcPts val="0"/>
        </a:spcAft>
        <a:buClr>
          <a:srgbClr val="D7B487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3pPr>
      <a:lvl4pPr marL="884217" indent="-236533" algn="l" rtl="0" eaLnBrk="1" fontAlgn="base" hangingPunct="1">
        <a:lnSpc>
          <a:spcPts val="2800"/>
        </a:lnSpc>
        <a:spcBef>
          <a:spcPct val="0"/>
        </a:spcBef>
        <a:spcAft>
          <a:spcPts val="0"/>
        </a:spcAft>
        <a:buClr>
          <a:srgbClr val="964B3C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4pPr>
      <a:lvl5pPr marL="1179484" indent="-236533" algn="l" rtl="0" eaLnBrk="1" fontAlgn="base" hangingPunct="1">
        <a:lnSpc>
          <a:spcPts val="2800"/>
        </a:lnSpc>
        <a:spcBef>
          <a:spcPct val="0"/>
        </a:spcBef>
        <a:spcAft>
          <a:spcPts val="0"/>
        </a:spcAft>
        <a:buClr>
          <a:srgbClr val="6E3C28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5pPr>
      <a:lvl6pPr marL="1560474" indent="-253994" algn="l" rtl="0" eaLnBrk="1" fontAlgn="base" hangingPunct="1">
        <a:lnSpc>
          <a:spcPts val="2800"/>
        </a:lnSpc>
        <a:spcBef>
          <a:spcPct val="0"/>
        </a:spcBef>
        <a:spcAft>
          <a:spcPct val="0"/>
        </a:spcAft>
        <a:buClr>
          <a:schemeClr val="folHlink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6pPr>
      <a:lvl7pPr marL="2017663" indent="-253994" algn="l" rtl="0" eaLnBrk="1" fontAlgn="base" hangingPunct="1">
        <a:lnSpc>
          <a:spcPts val="2800"/>
        </a:lnSpc>
        <a:spcBef>
          <a:spcPct val="0"/>
        </a:spcBef>
        <a:spcAft>
          <a:spcPct val="0"/>
        </a:spcAft>
        <a:buClr>
          <a:schemeClr val="folHlink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7pPr>
      <a:lvl8pPr marL="2474851" indent="-253994" algn="l" rtl="0" eaLnBrk="1" fontAlgn="base" hangingPunct="1">
        <a:lnSpc>
          <a:spcPts val="2800"/>
        </a:lnSpc>
        <a:spcBef>
          <a:spcPct val="0"/>
        </a:spcBef>
        <a:spcAft>
          <a:spcPct val="0"/>
        </a:spcAft>
        <a:buClr>
          <a:schemeClr val="folHlink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8pPr>
      <a:lvl9pPr marL="2932040" indent="-253994" algn="l" rtl="0" eaLnBrk="1" fontAlgn="base" hangingPunct="1">
        <a:lnSpc>
          <a:spcPts val="2800"/>
        </a:lnSpc>
        <a:spcBef>
          <a:spcPct val="0"/>
        </a:spcBef>
        <a:spcAft>
          <a:spcPct val="0"/>
        </a:spcAft>
        <a:buClr>
          <a:schemeClr val="folHlink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9pPr>
    </p:bodyStyle>
    <p:otherStyle>
      <a:defPPr>
        <a:defRPr lang="de-DE"/>
      </a:defPPr>
      <a:lvl1pPr marL="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77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66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54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43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31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2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0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de-AT" dirty="0" smtClean="0"/>
              <a:t>Niederösterreichischer Weinbautag</a:t>
            </a:r>
            <a:endParaRPr lang="de-AT" dirty="0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371475" y="2723409"/>
            <a:ext cx="11449050" cy="1876300"/>
          </a:xfrm>
        </p:spPr>
        <p:txBody>
          <a:bodyPr/>
          <a:lstStyle/>
          <a:p>
            <a:r>
              <a:rPr lang="de-DE" b="1" dirty="0"/>
              <a:t>Aktuelles zur Weinmarktordnung – </a:t>
            </a:r>
            <a:r>
              <a:rPr lang="de-DE" b="1" dirty="0" smtClean="0"/>
              <a:t>Umstellungs- und Investitionsförderung</a:t>
            </a:r>
          </a:p>
          <a:p>
            <a:endParaRPr lang="de-DE" b="1" dirty="0" smtClean="0"/>
          </a:p>
          <a:p>
            <a:endParaRPr lang="de-DE" b="1" dirty="0" smtClean="0"/>
          </a:p>
          <a:p>
            <a:r>
              <a:rPr lang="de-DE" b="1" dirty="0" smtClean="0"/>
              <a:t>Franz </a:t>
            </a:r>
            <a:r>
              <a:rPr lang="de-DE" b="1" dirty="0"/>
              <a:t>Joseph </a:t>
            </a:r>
            <a:r>
              <a:rPr lang="de-DE" b="1" dirty="0" smtClean="0"/>
              <a:t>Stift</a:t>
            </a:r>
          </a:p>
          <a:p>
            <a:r>
              <a:rPr lang="de-DE" sz="1800" dirty="0" smtClean="0"/>
              <a:t>8. März 2021</a:t>
            </a:r>
            <a:endParaRPr lang="de-AT" sz="1800" dirty="0"/>
          </a:p>
        </p:txBody>
      </p:sp>
    </p:spTree>
    <p:extLst>
      <p:ext uri="{BB962C8B-B14F-4D97-AF65-F5344CB8AC3E}">
        <p14:creationId xmlns:p14="http://schemas.microsoft.com/office/powerpoint/2010/main" val="41084101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Umstellungsförderung</a:t>
            </a:r>
            <a:endParaRPr lang="de-AT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1"/>
            <a:r>
              <a:rPr lang="de-DE" dirty="0" smtClean="0"/>
              <a:t>Wiederbepflanzung</a:t>
            </a:r>
          </a:p>
          <a:p>
            <a:pPr lvl="1"/>
            <a:r>
              <a:rPr lang="de-DE" dirty="0" smtClean="0"/>
              <a:t>Rekultivierung Terrassen</a:t>
            </a:r>
          </a:p>
          <a:p>
            <a:pPr lvl="1"/>
            <a:r>
              <a:rPr lang="de-DE" dirty="0" smtClean="0"/>
              <a:t>Bewässerung</a:t>
            </a:r>
          </a:p>
          <a:p>
            <a:pPr lvl="1"/>
            <a:endParaRPr lang="de-DE" dirty="0" smtClean="0"/>
          </a:p>
          <a:p>
            <a:pPr lvl="1"/>
            <a:endParaRPr lang="de-DE" dirty="0" smtClean="0"/>
          </a:p>
          <a:p>
            <a:pPr lvl="1"/>
            <a:r>
              <a:rPr lang="de-DE" dirty="0" smtClean="0"/>
              <a:t>Anträge können jederzeit gestellt werden (Weinbaukataster BH)</a:t>
            </a:r>
          </a:p>
          <a:p>
            <a:pPr lvl="2"/>
            <a:r>
              <a:rPr lang="de-DE" dirty="0" smtClean="0"/>
              <a:t>Alle Daten auf Basis MFA (Feldstück und Schläge)</a:t>
            </a:r>
          </a:p>
          <a:p>
            <a:pPr lvl="2"/>
            <a:r>
              <a:rPr lang="de-DE" dirty="0" smtClean="0"/>
              <a:t>mind. 20 Ar</a:t>
            </a:r>
          </a:p>
          <a:p>
            <a:pPr lvl="2"/>
            <a:endParaRPr lang="de-DE" dirty="0" smtClean="0"/>
          </a:p>
          <a:p>
            <a:pPr lvl="1"/>
            <a:r>
              <a:rPr lang="de-DE" dirty="0" smtClean="0"/>
              <a:t>Letzter Fertigstellungstermin 1. Juni 2023</a:t>
            </a:r>
          </a:p>
          <a:p>
            <a:pPr lvl="1"/>
            <a:endParaRPr lang="de-AT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07785E-DC65-4A1B-9A40-42A65A640175}" type="slidenum">
              <a:rPr lang="de-AT" smtClean="0"/>
              <a:t>2</a:t>
            </a:fld>
            <a:endParaRPr lang="de-AT" dirty="0"/>
          </a:p>
        </p:txBody>
      </p:sp>
      <p:pic>
        <p:nvPicPr>
          <p:cNvPr id="7" name="Grafik 6"/>
          <p:cNvPicPr>
            <a:picLocks noChangeAspect="1"/>
          </p:cNvPicPr>
          <p:nvPr/>
        </p:nvPicPr>
        <p:blipFill rotWithShape="1">
          <a:blip r:embed="rId2"/>
          <a:srcRect l="807" t="11457" r="563"/>
          <a:stretch/>
        </p:blipFill>
        <p:spPr>
          <a:xfrm>
            <a:off x="6435896" y="220009"/>
            <a:ext cx="5555808" cy="29499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81475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Beihilfehöhe</a:t>
            </a:r>
            <a:endParaRPr lang="de-AT" dirty="0"/>
          </a:p>
        </p:txBody>
      </p:sp>
      <p:pic>
        <p:nvPicPr>
          <p:cNvPr id="5" name="Inhaltsplatzhalter 4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2525998" y="1462068"/>
            <a:ext cx="7070848" cy="4462186"/>
          </a:xfrm>
          <a:prstGeom prst="rect">
            <a:avLst/>
          </a:prstGeom>
        </p:spPr>
      </p:pic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07785E-DC65-4A1B-9A40-42A65A640175}" type="slidenum">
              <a:rPr lang="de-AT" smtClean="0"/>
              <a:t>3</a:t>
            </a:fld>
            <a:endParaRPr lang="de-AT" dirty="0"/>
          </a:p>
        </p:txBody>
      </p:sp>
    </p:spTree>
    <p:extLst>
      <p:ext uri="{BB962C8B-B14F-4D97-AF65-F5344CB8AC3E}">
        <p14:creationId xmlns:p14="http://schemas.microsoft.com/office/powerpoint/2010/main" val="348636701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AT" dirty="0" err="1" smtClean="0"/>
              <a:t>Investförderung</a:t>
            </a:r>
            <a:endParaRPr lang="de-AT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410615" y="1479326"/>
            <a:ext cx="11494002" cy="4536503"/>
          </a:xfrm>
        </p:spPr>
        <p:txBody>
          <a:bodyPr/>
          <a:lstStyle/>
          <a:p>
            <a:pPr lvl="1"/>
            <a:r>
              <a:rPr lang="de-AT" dirty="0" smtClean="0"/>
              <a:t>Antrag über </a:t>
            </a:r>
            <a:r>
              <a:rPr lang="de-AT" dirty="0" err="1" smtClean="0"/>
              <a:t>eAMA</a:t>
            </a:r>
            <a:endParaRPr lang="de-AT" dirty="0" smtClean="0"/>
          </a:p>
          <a:p>
            <a:pPr lvl="1"/>
            <a:r>
              <a:rPr lang="de-AT" dirty="0" smtClean="0"/>
              <a:t>Antrag und Abrechnung im selben </a:t>
            </a:r>
            <a:r>
              <a:rPr lang="de-AT" dirty="0" smtClean="0"/>
              <a:t>EU-Haushaltsjahr</a:t>
            </a:r>
          </a:p>
          <a:p>
            <a:pPr lvl="1"/>
            <a:endParaRPr lang="de-AT" dirty="0"/>
          </a:p>
          <a:p>
            <a:pPr lvl="1"/>
            <a:endParaRPr lang="de-AT" dirty="0" smtClean="0"/>
          </a:p>
          <a:p>
            <a:pPr lvl="1"/>
            <a:endParaRPr lang="de-AT" dirty="0"/>
          </a:p>
          <a:p>
            <a:pPr lvl="1"/>
            <a:endParaRPr lang="de-AT" dirty="0" smtClean="0"/>
          </a:p>
          <a:p>
            <a:pPr lvl="1"/>
            <a:endParaRPr lang="de-AT" dirty="0"/>
          </a:p>
          <a:p>
            <a:pPr lvl="1"/>
            <a:endParaRPr lang="de-AT" dirty="0" smtClean="0"/>
          </a:p>
          <a:p>
            <a:pPr lvl="1"/>
            <a:endParaRPr lang="de-AT" dirty="0"/>
          </a:p>
          <a:p>
            <a:pPr lvl="1"/>
            <a:endParaRPr lang="de-AT" dirty="0" smtClean="0"/>
          </a:p>
          <a:p>
            <a:pPr lvl="1"/>
            <a:r>
              <a:rPr lang="de-AT" dirty="0" smtClean="0"/>
              <a:t>80</a:t>
            </a:r>
            <a:r>
              <a:rPr lang="de-AT" dirty="0" smtClean="0"/>
              <a:t>% </a:t>
            </a:r>
            <a:r>
              <a:rPr lang="de-AT" dirty="0" smtClean="0"/>
              <a:t>jeder Teilmaßnahme müssen abgerechnet </a:t>
            </a:r>
            <a:r>
              <a:rPr lang="de-AT" dirty="0" smtClean="0"/>
              <a:t>werden</a:t>
            </a:r>
          </a:p>
          <a:p>
            <a:pPr lvl="1"/>
            <a:r>
              <a:rPr lang="de-AT" dirty="0" smtClean="0"/>
              <a:t>Maßnahme wird nicht durchgeführt </a:t>
            </a:r>
            <a:r>
              <a:rPr lang="de-AT" dirty="0" smtClean="0">
                <a:sym typeface="Wingdings" panose="05000000000000000000" pitchFamily="2" charset="2"/>
              </a:rPr>
              <a:t> 2 Jahre Fördersperre GMO</a:t>
            </a:r>
            <a:endParaRPr lang="de-AT" dirty="0"/>
          </a:p>
        </p:txBody>
      </p:sp>
      <p:graphicFrame>
        <p:nvGraphicFramePr>
          <p:cNvPr id="29" name="Tabelle 2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00208680"/>
              </p:ext>
            </p:extLst>
          </p:nvPr>
        </p:nvGraphicFramePr>
        <p:xfrm>
          <a:off x="736856" y="3142611"/>
          <a:ext cx="9309820" cy="74363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3098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3098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3098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93098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930982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930982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930982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930982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930982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930982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</a:tblGrid>
              <a:tr h="743639">
                <a:tc>
                  <a:txBody>
                    <a:bodyPr/>
                    <a:lstStyle/>
                    <a:p>
                      <a:pPr algn="ctr"/>
                      <a:r>
                        <a:rPr lang="de-AT" dirty="0" smtClean="0"/>
                        <a:t>Aug.</a:t>
                      </a:r>
                      <a:endParaRPr lang="de-A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AT" dirty="0" smtClean="0"/>
                        <a:t>Sept.</a:t>
                      </a:r>
                      <a:endParaRPr lang="de-A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AT" dirty="0" smtClean="0"/>
                        <a:t>Okt.</a:t>
                      </a:r>
                      <a:endParaRPr lang="de-A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AT" dirty="0" smtClean="0"/>
                        <a:t>Nov.</a:t>
                      </a:r>
                      <a:endParaRPr lang="de-A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AT" dirty="0" smtClean="0"/>
                        <a:t>Dez.</a:t>
                      </a:r>
                      <a:endParaRPr lang="de-A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AT" dirty="0" smtClean="0"/>
                        <a:t>Jan.</a:t>
                      </a:r>
                      <a:endParaRPr lang="de-A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AT" dirty="0" smtClean="0"/>
                        <a:t>Feb.</a:t>
                      </a:r>
                      <a:endParaRPr lang="de-A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AT" dirty="0" smtClean="0"/>
                        <a:t>März</a:t>
                      </a:r>
                      <a:endParaRPr lang="de-A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AT" dirty="0" smtClean="0"/>
                        <a:t>April</a:t>
                      </a:r>
                      <a:endParaRPr lang="de-A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AT" dirty="0" smtClean="0"/>
                        <a:t>Mai</a:t>
                      </a:r>
                      <a:endParaRPr lang="de-AT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30" name="Geschweifte Klammer rechts 29"/>
          <p:cNvSpPr/>
          <p:nvPr/>
        </p:nvSpPr>
        <p:spPr>
          <a:xfrm rot="16200000">
            <a:off x="2258297" y="1117117"/>
            <a:ext cx="390405" cy="3433280"/>
          </a:xfrm>
          <a:prstGeom prst="rightBrace">
            <a:avLst>
              <a:gd name="adj1" fmla="val 30482"/>
              <a:gd name="adj2" fmla="val 49397"/>
            </a:avLst>
          </a:prstGeom>
          <a:ln w="571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de-AT">
              <a:solidFill>
                <a:srgbClr val="000000"/>
              </a:solidFill>
              <a:latin typeface="Arial"/>
            </a:endParaRPr>
          </a:p>
        </p:txBody>
      </p:sp>
      <p:sp>
        <p:nvSpPr>
          <p:cNvPr id="31" name="Textfeld 30"/>
          <p:cNvSpPr txBox="1"/>
          <p:nvPr/>
        </p:nvSpPr>
        <p:spPr bwMode="gray">
          <a:xfrm>
            <a:off x="736860" y="2258771"/>
            <a:ext cx="3433280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ctr">
              <a:spcBef>
                <a:spcPct val="20000"/>
              </a:spcBef>
            </a:pPr>
            <a:r>
              <a:rPr lang="de-AT" sz="1400" b="1" dirty="0">
                <a:solidFill>
                  <a:srgbClr val="000000"/>
                </a:solidFill>
                <a:latin typeface="Arial"/>
                <a:cs typeface="Arial" charset="0"/>
              </a:rPr>
              <a:t>Antragszeitraum 1. Aug. – 30. Nov.</a:t>
            </a:r>
            <a:endParaRPr lang="de-AT" sz="1400" b="1" dirty="0">
              <a:solidFill>
                <a:srgbClr val="000000"/>
              </a:solidFill>
              <a:latin typeface="Arial"/>
              <a:cs typeface="Arial" charset="0"/>
            </a:endParaRPr>
          </a:p>
        </p:txBody>
      </p:sp>
      <p:sp>
        <p:nvSpPr>
          <p:cNvPr id="32" name="Geschweifte Klammer rechts 31"/>
          <p:cNvSpPr/>
          <p:nvPr/>
        </p:nvSpPr>
        <p:spPr>
          <a:xfrm rot="16200000">
            <a:off x="8404053" y="1537518"/>
            <a:ext cx="390405" cy="2592477"/>
          </a:xfrm>
          <a:prstGeom prst="rightBrace">
            <a:avLst>
              <a:gd name="adj1" fmla="val 30482"/>
              <a:gd name="adj2" fmla="val 49397"/>
            </a:avLst>
          </a:prstGeom>
          <a:ln w="571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de-AT">
              <a:solidFill>
                <a:srgbClr val="000000"/>
              </a:solidFill>
              <a:latin typeface="Arial"/>
            </a:endParaRPr>
          </a:p>
        </p:txBody>
      </p:sp>
      <p:sp>
        <p:nvSpPr>
          <p:cNvPr id="33" name="Textfeld 32"/>
          <p:cNvSpPr txBox="1"/>
          <p:nvPr/>
        </p:nvSpPr>
        <p:spPr bwMode="gray">
          <a:xfrm>
            <a:off x="6870969" y="2278515"/>
            <a:ext cx="3433280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ctr">
              <a:spcBef>
                <a:spcPct val="20000"/>
              </a:spcBef>
            </a:pPr>
            <a:r>
              <a:rPr lang="de-AT" sz="1400" b="1" dirty="0">
                <a:solidFill>
                  <a:srgbClr val="000000"/>
                </a:solidFill>
                <a:latin typeface="Arial"/>
                <a:cs typeface="Arial" charset="0"/>
              </a:rPr>
              <a:t>Abrechnung bis </a:t>
            </a:r>
            <a:r>
              <a:rPr lang="de-AT" sz="1400" b="1" u="sng" dirty="0">
                <a:solidFill>
                  <a:srgbClr val="000000"/>
                </a:solidFill>
                <a:latin typeface="Arial"/>
                <a:cs typeface="Arial" charset="0"/>
              </a:rPr>
              <a:t>31. Mai</a:t>
            </a:r>
            <a:r>
              <a:rPr lang="de-AT" sz="1400" b="1" dirty="0">
                <a:solidFill>
                  <a:srgbClr val="000000"/>
                </a:solidFill>
                <a:latin typeface="Arial"/>
                <a:cs typeface="Arial" charset="0"/>
              </a:rPr>
              <a:t> !!!</a:t>
            </a:r>
            <a:endParaRPr lang="de-AT" sz="1400" b="1" dirty="0">
              <a:solidFill>
                <a:srgbClr val="000000"/>
              </a:solidFill>
              <a:latin typeface="Arial"/>
              <a:cs typeface="Arial" charset="0"/>
            </a:endParaRPr>
          </a:p>
        </p:txBody>
      </p:sp>
      <p:sp>
        <p:nvSpPr>
          <p:cNvPr id="34" name="Rechteck 33"/>
          <p:cNvSpPr/>
          <p:nvPr/>
        </p:nvSpPr>
        <p:spPr>
          <a:xfrm>
            <a:off x="4489939" y="3886250"/>
            <a:ext cx="2719754" cy="952567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AT" dirty="0">
                <a:solidFill>
                  <a:srgbClr val="FFFFFF"/>
                </a:solidFill>
                <a:latin typeface="Arial"/>
              </a:rPr>
              <a:t>Antragsbewertung</a:t>
            </a:r>
          </a:p>
          <a:p>
            <a:pPr algn="ctr"/>
            <a:r>
              <a:rPr lang="de-AT" dirty="0">
                <a:solidFill>
                  <a:srgbClr val="FFFFFF"/>
                </a:solidFill>
                <a:latin typeface="Arial"/>
              </a:rPr>
              <a:t>Budgetverwaltung</a:t>
            </a:r>
          </a:p>
          <a:p>
            <a:pPr algn="ctr"/>
            <a:r>
              <a:rPr lang="de-AT" dirty="0" err="1">
                <a:solidFill>
                  <a:srgbClr val="FFFFFF"/>
                </a:solidFill>
                <a:latin typeface="Arial"/>
              </a:rPr>
              <a:t>Bescheiderstellung</a:t>
            </a:r>
            <a:endParaRPr lang="de-AT" dirty="0">
              <a:solidFill>
                <a:srgbClr val="FFFFFF"/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91151151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30" grpId="0" uiExpand="1" animBg="1"/>
      <p:bldP spid="31" grpId="0" uiExpand="1"/>
      <p:bldP spid="32" grpId="0" uiExpand="1" animBg="1"/>
      <p:bldP spid="33" grpId="0" uiExpand="1"/>
      <p:bldP spid="34" grpId="0" uiExpand="1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Förderungsgegenstände</a:t>
            </a:r>
            <a:endParaRPr lang="de-AT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1">
              <a:lnSpc>
                <a:spcPct val="150000"/>
              </a:lnSpc>
            </a:pPr>
            <a:r>
              <a:rPr lang="de-DE" dirty="0" smtClean="0"/>
              <a:t>Technologien zur Rotweinbereitung (30 %)</a:t>
            </a:r>
          </a:p>
          <a:p>
            <a:pPr lvl="1">
              <a:lnSpc>
                <a:spcPct val="150000"/>
              </a:lnSpc>
            </a:pPr>
            <a:r>
              <a:rPr lang="de-DE" dirty="0" smtClean="0"/>
              <a:t>Klärungseinrichtungen (30 %)</a:t>
            </a:r>
          </a:p>
          <a:p>
            <a:pPr lvl="1">
              <a:lnSpc>
                <a:spcPct val="150000"/>
              </a:lnSpc>
            </a:pPr>
            <a:r>
              <a:rPr lang="de-DE" dirty="0" smtClean="0"/>
              <a:t>Einrichtungen zur Trubaufbereitung (30 %)</a:t>
            </a:r>
          </a:p>
          <a:p>
            <a:pPr lvl="1">
              <a:lnSpc>
                <a:spcPct val="150000"/>
              </a:lnSpc>
            </a:pPr>
            <a:r>
              <a:rPr lang="de-DE" dirty="0" smtClean="0"/>
              <a:t>Flaschenfülleinrichtungen (25 %)</a:t>
            </a:r>
          </a:p>
          <a:p>
            <a:pPr lvl="1">
              <a:lnSpc>
                <a:spcPct val="150000"/>
              </a:lnSpc>
            </a:pPr>
            <a:r>
              <a:rPr lang="de-DE" dirty="0" err="1" smtClean="0"/>
              <a:t>Abbeermaschinen</a:t>
            </a:r>
            <a:r>
              <a:rPr lang="de-DE" dirty="0" smtClean="0"/>
              <a:t> und Sortiereinrichtungen (30 %)</a:t>
            </a:r>
          </a:p>
          <a:p>
            <a:pPr lvl="1">
              <a:lnSpc>
                <a:spcPct val="150000"/>
              </a:lnSpc>
            </a:pPr>
            <a:r>
              <a:rPr lang="de-DE" dirty="0" smtClean="0"/>
              <a:t>Weinpressen (30 %)</a:t>
            </a:r>
            <a:endParaRPr lang="de-AT" dirty="0"/>
          </a:p>
        </p:txBody>
      </p:sp>
    </p:spTree>
    <p:extLst>
      <p:ext uri="{BB962C8B-B14F-4D97-AF65-F5344CB8AC3E}">
        <p14:creationId xmlns:p14="http://schemas.microsoft.com/office/powerpoint/2010/main" val="398152590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Neuerungen 2020	</a:t>
            </a:r>
            <a:endParaRPr lang="de-AT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98585" y="1484313"/>
            <a:ext cx="11654869" cy="4429125"/>
          </a:xfrm>
        </p:spPr>
        <p:txBody>
          <a:bodyPr/>
          <a:lstStyle/>
          <a:p>
            <a:pPr lvl="1"/>
            <a:r>
              <a:rPr lang="de-DE" dirty="0" smtClean="0"/>
              <a:t>Einrichtung zur Gärungssteuerung und Maischetemperierung </a:t>
            </a:r>
          </a:p>
          <a:p>
            <a:pPr lvl="2"/>
            <a:r>
              <a:rPr lang="de-DE" b="1" dirty="0" smtClean="0"/>
              <a:t>40 % </a:t>
            </a:r>
            <a:r>
              <a:rPr lang="de-DE" dirty="0" smtClean="0"/>
              <a:t>bis 75.000 €</a:t>
            </a:r>
            <a:endParaRPr lang="de-DE" b="1" dirty="0" smtClean="0"/>
          </a:p>
          <a:p>
            <a:pPr marL="57148" lvl="1" indent="0">
              <a:buNone/>
            </a:pPr>
            <a:endParaRPr lang="de-DE" dirty="0"/>
          </a:p>
          <a:p>
            <a:pPr lvl="1"/>
            <a:r>
              <a:rPr lang="de-DE" dirty="0" smtClean="0"/>
              <a:t>Lagertank (25 % bis 150.000 €) </a:t>
            </a:r>
          </a:p>
          <a:p>
            <a:pPr lvl="3">
              <a:lnSpc>
                <a:spcPct val="100000"/>
              </a:lnSpc>
            </a:pPr>
            <a:r>
              <a:rPr lang="de-DE" sz="1800" dirty="0" smtClean="0"/>
              <a:t>0 - 3.000 l		bis 2,00 </a:t>
            </a:r>
            <a:r>
              <a:rPr lang="de-DE" sz="1800" dirty="0"/>
              <a:t>€/l</a:t>
            </a:r>
          </a:p>
          <a:p>
            <a:pPr lvl="3">
              <a:lnSpc>
                <a:spcPct val="100000"/>
              </a:lnSpc>
            </a:pPr>
            <a:r>
              <a:rPr lang="de-DE" sz="1800" dirty="0" smtClean="0"/>
              <a:t>3.001 - 10.000 l	bis 1,60 </a:t>
            </a:r>
            <a:r>
              <a:rPr lang="de-DE" sz="1800" dirty="0"/>
              <a:t>€/</a:t>
            </a:r>
            <a:r>
              <a:rPr lang="de-DE" sz="1800" dirty="0" smtClean="0"/>
              <a:t>l</a:t>
            </a:r>
          </a:p>
          <a:p>
            <a:pPr lvl="3">
              <a:lnSpc>
                <a:spcPct val="100000"/>
              </a:lnSpc>
            </a:pPr>
            <a:r>
              <a:rPr lang="de-DE" sz="1800" dirty="0" smtClean="0"/>
              <a:t>10.001 - 20.000 l	bis 1,20 €/l</a:t>
            </a:r>
          </a:p>
          <a:p>
            <a:pPr lvl="3">
              <a:lnSpc>
                <a:spcPct val="100000"/>
              </a:lnSpc>
            </a:pPr>
            <a:r>
              <a:rPr lang="de-DE" sz="1800" dirty="0" smtClean="0"/>
              <a:t>20.001 - 50.000 l	bis 0,80 €/l</a:t>
            </a:r>
          </a:p>
          <a:p>
            <a:pPr lvl="3">
              <a:lnSpc>
                <a:spcPct val="100000"/>
              </a:lnSpc>
            </a:pPr>
            <a:r>
              <a:rPr lang="de-DE" sz="1800" dirty="0" smtClean="0"/>
              <a:t>&gt; 50.000 l		bis 0,60 €/l</a:t>
            </a:r>
            <a:r>
              <a:rPr lang="de-DE" dirty="0" smtClean="0"/>
              <a:t> </a:t>
            </a:r>
          </a:p>
          <a:p>
            <a:pPr lvl="3">
              <a:lnSpc>
                <a:spcPct val="100000"/>
              </a:lnSpc>
            </a:pPr>
            <a:endParaRPr lang="de-DE" dirty="0" smtClean="0"/>
          </a:p>
          <a:p>
            <a:pPr lvl="1"/>
            <a:r>
              <a:rPr lang="de-DE" dirty="0"/>
              <a:t>Einrichtungen zur Mostkonzentration und zur Verringerung des Alkoholgehaltes (30 </a:t>
            </a:r>
            <a:r>
              <a:rPr lang="de-DE" dirty="0" smtClean="0"/>
              <a:t>% bis 75.000 €)</a:t>
            </a:r>
            <a:endParaRPr lang="de-DE" dirty="0"/>
          </a:p>
          <a:p>
            <a:pPr lvl="2">
              <a:lnSpc>
                <a:spcPct val="100000"/>
              </a:lnSpc>
            </a:pPr>
            <a:r>
              <a:rPr lang="de-DE" dirty="0" smtClean="0"/>
              <a:t>Vakuumverdampfer</a:t>
            </a:r>
            <a:endParaRPr lang="de-DE" dirty="0"/>
          </a:p>
          <a:p>
            <a:pPr lvl="2">
              <a:lnSpc>
                <a:spcPct val="100000"/>
              </a:lnSpc>
            </a:pPr>
            <a:r>
              <a:rPr lang="de-DE" dirty="0"/>
              <a:t>Umkehrosmose </a:t>
            </a:r>
            <a:endParaRPr lang="de-AT" dirty="0"/>
          </a:p>
          <a:p>
            <a:pPr lvl="3">
              <a:lnSpc>
                <a:spcPct val="100000"/>
              </a:lnSpc>
            </a:pPr>
            <a:endParaRPr lang="de-AT" dirty="0"/>
          </a:p>
        </p:txBody>
      </p:sp>
    </p:spTree>
    <p:extLst>
      <p:ext uri="{BB962C8B-B14F-4D97-AF65-F5344CB8AC3E}">
        <p14:creationId xmlns:p14="http://schemas.microsoft.com/office/powerpoint/2010/main" val="427768523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theme/theme1.xml><?xml version="1.0" encoding="utf-8"?>
<a:theme xmlns:a="http://schemas.openxmlformats.org/drawingml/2006/main" name="LK NÖ - Standard Breitbild">
  <a:themeElements>
    <a:clrScheme name="LK Standard">
      <a:dk1>
        <a:srgbClr val="000000"/>
      </a:dk1>
      <a:lt1>
        <a:srgbClr val="FFFFFF"/>
      </a:lt1>
      <a:dk2>
        <a:srgbClr val="000000"/>
      </a:dk2>
      <a:lt2>
        <a:srgbClr val="BEB4AA"/>
      </a:lt2>
      <a:accent1>
        <a:srgbClr val="007E46"/>
      </a:accent1>
      <a:accent2>
        <a:srgbClr val="D7B487"/>
      </a:accent2>
      <a:accent3>
        <a:srgbClr val="964B3C"/>
      </a:accent3>
      <a:accent4>
        <a:srgbClr val="6E3C28"/>
      </a:accent4>
      <a:accent5>
        <a:srgbClr val="BEB4AA"/>
      </a:accent5>
      <a:accent6>
        <a:srgbClr val="6E8C96"/>
      </a:accent6>
      <a:hlink>
        <a:srgbClr val="007E46"/>
      </a:hlink>
      <a:folHlink>
        <a:srgbClr val="007E46"/>
      </a:folHlink>
    </a:clrScheme>
    <a:fontScheme name="Larissa-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txDef>
      <a:spPr bwMode="gray">
        <a:noFill/>
        <a:ln>
          <a:noFill/>
        </a:ln>
        <a:extLst>
          <a:ext uri="{909E8E84-426E-40DD-AFC4-6F175D3DCCD1}">
            <a14:hiddenFill xmlns:a14="http://schemas.microsoft.com/office/drawing/2010/main">
              <a:solidFill>
                <a:srgbClr val="FFFFFF"/>
              </a:solidFill>
            </a14:hiddenFill>
          </a:ext>
          <a:ext uri="{91240B29-F687-4F45-9708-019B960494DF}">
            <a14:hiddenLine xmlns:a14="http://schemas.microsoft.com/office/drawing/2010/main" w="9525">
              <a:solidFill>
                <a:srgbClr val="000000"/>
              </a:solidFill>
              <a:miter lim="800000"/>
              <a:headEnd/>
              <a:tailEnd/>
            </a14:hiddenLine>
          </a:ext>
        </a:extLst>
      </a:spPr>
      <a:bodyPr>
        <a:spAutoFit/>
      </a:bodyPr>
      <a:lstStyle>
        <a:defPPr algn="ctr">
          <a:spcBef>
            <a:spcPct val="20000"/>
          </a:spcBef>
          <a:defRPr sz="1400" dirty="0">
            <a:solidFill>
              <a:srgbClr val="FFFFFF"/>
            </a:solidFill>
            <a:cs typeface="Arial" charset="0"/>
          </a:defRPr>
        </a:defPPr>
      </a:lstStyle>
    </a:txDef>
  </a:objectDefaults>
  <a:extraClrSchemeLst>
    <a:extraClrScheme>
      <a:clrScheme name="Larissa-Design 1">
        <a:dk1>
          <a:srgbClr val="000000"/>
        </a:dk1>
        <a:lt1>
          <a:srgbClr val="FFFFFF"/>
        </a:lt1>
        <a:dk2>
          <a:srgbClr val="000000"/>
        </a:dk2>
        <a:lt2>
          <a:srgbClr val="894F36"/>
        </a:lt2>
        <a:accent1>
          <a:srgbClr val="007A3B"/>
        </a:accent1>
        <a:accent2>
          <a:srgbClr val="A0A0A0"/>
        </a:accent2>
        <a:accent3>
          <a:srgbClr val="FFFFFF"/>
        </a:accent3>
        <a:accent4>
          <a:srgbClr val="000000"/>
        </a:accent4>
        <a:accent5>
          <a:srgbClr val="AABEAF"/>
        </a:accent5>
        <a:accent6>
          <a:srgbClr val="919191"/>
        </a:accent6>
        <a:hlink>
          <a:srgbClr val="D4C78F"/>
        </a:hlink>
        <a:folHlink>
          <a:srgbClr val="C0B1A8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LK NÖ - Standard Breitbild" id="{0B2D523D-1C7C-45DA-A860-DF71F45AFE6B}" vid="{D7AA4D94-A75F-48C7-A4DC-F3FC459DB7D6}"/>
    </a:ext>
  </a:extLst>
</a:theme>
</file>

<file path=ppt/theme/theme2.xml><?xml version="1.0" encoding="utf-8"?>
<a:theme xmlns:a="http://schemas.openxmlformats.org/drawingml/2006/main" name="LK NÖ - Standard Breitbild ohne Logo unten">
  <a:themeElements>
    <a:clrScheme name="LK-Standard">
      <a:dk1>
        <a:srgbClr val="000000"/>
      </a:dk1>
      <a:lt1>
        <a:srgbClr val="FFFFFF"/>
      </a:lt1>
      <a:dk2>
        <a:srgbClr val="000000"/>
      </a:dk2>
      <a:lt2>
        <a:srgbClr val="894F36"/>
      </a:lt2>
      <a:accent1>
        <a:srgbClr val="007A3B"/>
      </a:accent1>
      <a:accent2>
        <a:srgbClr val="A0A0A0"/>
      </a:accent2>
      <a:accent3>
        <a:srgbClr val="EBF1EB"/>
      </a:accent3>
      <a:accent4>
        <a:srgbClr val="000000"/>
      </a:accent4>
      <a:accent5>
        <a:srgbClr val="AABEAF"/>
      </a:accent5>
      <a:accent6>
        <a:srgbClr val="919191"/>
      </a:accent6>
      <a:hlink>
        <a:srgbClr val="0072BC"/>
      </a:hlink>
      <a:folHlink>
        <a:srgbClr val="0072BC"/>
      </a:folHlink>
    </a:clrScheme>
    <a:fontScheme name="Larissa-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txDef>
      <a:spPr bwMode="gray">
        <a:noFill/>
        <a:ln>
          <a:noFill/>
        </a:ln>
        <a:extLst>
          <a:ext uri="{909E8E84-426E-40DD-AFC4-6F175D3DCCD1}">
            <a14:hiddenFill xmlns:a14="http://schemas.microsoft.com/office/drawing/2010/main">
              <a:solidFill>
                <a:srgbClr val="FFFFFF"/>
              </a:solidFill>
            </a14:hiddenFill>
          </a:ext>
          <a:ext uri="{91240B29-F687-4F45-9708-019B960494DF}">
            <a14:hiddenLine xmlns:a14="http://schemas.microsoft.com/office/drawing/2010/main" w="9525">
              <a:solidFill>
                <a:srgbClr val="000000"/>
              </a:solidFill>
              <a:miter lim="800000"/>
              <a:headEnd/>
              <a:tailEnd/>
            </a14:hiddenLine>
          </a:ext>
        </a:extLst>
      </a:spPr>
      <a:bodyPr>
        <a:spAutoFit/>
      </a:bodyPr>
      <a:lstStyle>
        <a:defPPr algn="ctr">
          <a:spcBef>
            <a:spcPct val="20000"/>
          </a:spcBef>
          <a:defRPr sz="1400" dirty="0">
            <a:solidFill>
              <a:srgbClr val="FFFFFF"/>
            </a:solidFill>
            <a:cs typeface="Arial" charset="0"/>
          </a:defRPr>
        </a:defPPr>
      </a:lstStyle>
    </a:txDef>
  </a:objectDefaults>
  <a:extraClrSchemeLst>
    <a:extraClrScheme>
      <a:clrScheme name="Larissa-Design 1">
        <a:dk1>
          <a:srgbClr val="000000"/>
        </a:dk1>
        <a:lt1>
          <a:srgbClr val="FFFFFF"/>
        </a:lt1>
        <a:dk2>
          <a:srgbClr val="000000"/>
        </a:dk2>
        <a:lt2>
          <a:srgbClr val="894F36"/>
        </a:lt2>
        <a:accent1>
          <a:srgbClr val="007A3B"/>
        </a:accent1>
        <a:accent2>
          <a:srgbClr val="A0A0A0"/>
        </a:accent2>
        <a:accent3>
          <a:srgbClr val="FFFFFF"/>
        </a:accent3>
        <a:accent4>
          <a:srgbClr val="000000"/>
        </a:accent4>
        <a:accent5>
          <a:srgbClr val="AABEAF"/>
        </a:accent5>
        <a:accent6>
          <a:srgbClr val="919191"/>
        </a:accent6>
        <a:hlink>
          <a:srgbClr val="D4C78F"/>
        </a:hlink>
        <a:folHlink>
          <a:srgbClr val="C0B1A8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LK NÖ - Standard NEU">
  <a:themeElements>
    <a:clrScheme name="LK Standard">
      <a:dk1>
        <a:srgbClr val="000000"/>
      </a:dk1>
      <a:lt1>
        <a:srgbClr val="FFFFFF"/>
      </a:lt1>
      <a:dk2>
        <a:srgbClr val="000000"/>
      </a:dk2>
      <a:lt2>
        <a:srgbClr val="BEB4AA"/>
      </a:lt2>
      <a:accent1>
        <a:srgbClr val="007E46"/>
      </a:accent1>
      <a:accent2>
        <a:srgbClr val="D7B487"/>
      </a:accent2>
      <a:accent3>
        <a:srgbClr val="964B3C"/>
      </a:accent3>
      <a:accent4>
        <a:srgbClr val="6E3C28"/>
      </a:accent4>
      <a:accent5>
        <a:srgbClr val="BEB4AA"/>
      </a:accent5>
      <a:accent6>
        <a:srgbClr val="6E8C96"/>
      </a:accent6>
      <a:hlink>
        <a:srgbClr val="007E46"/>
      </a:hlink>
      <a:folHlink>
        <a:srgbClr val="007E46"/>
      </a:folHlink>
    </a:clrScheme>
    <a:fontScheme name="Larissa-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txDef>
      <a:spPr bwMode="gray">
        <a:noFill/>
        <a:ln>
          <a:noFill/>
        </a:ln>
        <a:extLst>
          <a:ext uri="{909E8E84-426E-40DD-AFC4-6F175D3DCCD1}">
            <a14:hiddenFill xmlns:a14="http://schemas.microsoft.com/office/drawing/2010/main">
              <a:solidFill>
                <a:srgbClr val="FFFFFF"/>
              </a:solidFill>
            </a14:hiddenFill>
          </a:ext>
          <a:ext uri="{91240B29-F687-4F45-9708-019B960494DF}">
            <a14:hiddenLine xmlns:a14="http://schemas.microsoft.com/office/drawing/2010/main" w="9525">
              <a:solidFill>
                <a:srgbClr val="000000"/>
              </a:solidFill>
              <a:miter lim="800000"/>
              <a:headEnd/>
              <a:tailEnd/>
            </a14:hiddenLine>
          </a:ext>
        </a:extLst>
      </a:spPr>
      <a:bodyPr>
        <a:spAutoFit/>
      </a:bodyPr>
      <a:lstStyle>
        <a:defPPr algn="ctr">
          <a:spcBef>
            <a:spcPct val="20000"/>
          </a:spcBef>
          <a:defRPr sz="1400" dirty="0">
            <a:solidFill>
              <a:srgbClr val="FFFFFF"/>
            </a:solidFill>
            <a:cs typeface="Arial" charset="0"/>
          </a:defRPr>
        </a:defPPr>
      </a:lstStyle>
    </a:txDef>
  </a:objectDefaults>
  <a:extraClrSchemeLst>
    <a:extraClrScheme>
      <a:clrScheme name="Larissa-Design 1">
        <a:dk1>
          <a:srgbClr val="000000"/>
        </a:dk1>
        <a:lt1>
          <a:srgbClr val="FFFFFF"/>
        </a:lt1>
        <a:dk2>
          <a:srgbClr val="000000"/>
        </a:dk2>
        <a:lt2>
          <a:srgbClr val="894F36"/>
        </a:lt2>
        <a:accent1>
          <a:srgbClr val="007A3B"/>
        </a:accent1>
        <a:accent2>
          <a:srgbClr val="A0A0A0"/>
        </a:accent2>
        <a:accent3>
          <a:srgbClr val="FFFFFF"/>
        </a:accent3>
        <a:accent4>
          <a:srgbClr val="000000"/>
        </a:accent4>
        <a:accent5>
          <a:srgbClr val="AABEAF"/>
        </a:accent5>
        <a:accent6>
          <a:srgbClr val="919191"/>
        </a:accent6>
        <a:hlink>
          <a:srgbClr val="D4C78F"/>
        </a:hlink>
        <a:folHlink>
          <a:srgbClr val="C0B1A8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LK NÖ - Standard NEU" id="{2A33A1F8-4D26-4813-A41B-7D3C69CC86F8}" vid="{25668C57-A8F4-4542-89ED-5685C4C4681B}"/>
    </a:ext>
  </a:extLst>
</a:theme>
</file>

<file path=ppt/theme/theme4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LK Standard">
    <a:dk1>
      <a:srgbClr val="000000"/>
    </a:dk1>
    <a:lt1>
      <a:srgbClr val="FFFFFF"/>
    </a:lt1>
    <a:dk2>
      <a:srgbClr val="000000"/>
    </a:dk2>
    <a:lt2>
      <a:srgbClr val="BEB4AA"/>
    </a:lt2>
    <a:accent1>
      <a:srgbClr val="007E46"/>
    </a:accent1>
    <a:accent2>
      <a:srgbClr val="D7B487"/>
    </a:accent2>
    <a:accent3>
      <a:srgbClr val="964B3C"/>
    </a:accent3>
    <a:accent4>
      <a:srgbClr val="6E3C28"/>
    </a:accent4>
    <a:accent5>
      <a:srgbClr val="BEB4AA"/>
    </a:accent5>
    <a:accent6>
      <a:srgbClr val="6E8C96"/>
    </a:accent6>
    <a:hlink>
      <a:srgbClr val="007E46"/>
    </a:hlink>
    <a:folHlink>
      <a:srgbClr val="007E46"/>
    </a:folHlink>
  </a:clrScheme>
</a:themeOverride>
</file>

<file path=ppt/theme/themeOverride2.xml><?xml version="1.0" encoding="utf-8"?>
<a:themeOverride xmlns:a="http://schemas.openxmlformats.org/drawingml/2006/main">
  <a:clrScheme name="LK Standard">
    <a:dk1>
      <a:srgbClr val="000000"/>
    </a:dk1>
    <a:lt1>
      <a:srgbClr val="FFFFFF"/>
    </a:lt1>
    <a:dk2>
      <a:srgbClr val="000000"/>
    </a:dk2>
    <a:lt2>
      <a:srgbClr val="BEB4AA"/>
    </a:lt2>
    <a:accent1>
      <a:srgbClr val="007E46"/>
    </a:accent1>
    <a:accent2>
      <a:srgbClr val="D7B487"/>
    </a:accent2>
    <a:accent3>
      <a:srgbClr val="964B3C"/>
    </a:accent3>
    <a:accent4>
      <a:srgbClr val="6E3C28"/>
    </a:accent4>
    <a:accent5>
      <a:srgbClr val="BEB4AA"/>
    </a:accent5>
    <a:accent6>
      <a:srgbClr val="6E8C96"/>
    </a:accent6>
    <a:hlink>
      <a:srgbClr val="007E46"/>
    </a:hlink>
    <a:folHlink>
      <a:srgbClr val="007E46"/>
    </a:folHlink>
  </a:clrScheme>
</a:themeOverride>
</file>

<file path=ppt/theme/themeOverride3.xml><?xml version="1.0" encoding="utf-8"?>
<a:themeOverride xmlns:a="http://schemas.openxmlformats.org/drawingml/2006/main">
  <a:clrScheme name="LK Standard">
    <a:dk1>
      <a:srgbClr val="000000"/>
    </a:dk1>
    <a:lt1>
      <a:srgbClr val="FFFFFF"/>
    </a:lt1>
    <a:dk2>
      <a:srgbClr val="000000"/>
    </a:dk2>
    <a:lt2>
      <a:srgbClr val="BEB4AA"/>
    </a:lt2>
    <a:accent1>
      <a:srgbClr val="007E46"/>
    </a:accent1>
    <a:accent2>
      <a:srgbClr val="D7B487"/>
    </a:accent2>
    <a:accent3>
      <a:srgbClr val="964B3C"/>
    </a:accent3>
    <a:accent4>
      <a:srgbClr val="6E3C28"/>
    </a:accent4>
    <a:accent5>
      <a:srgbClr val="BEB4AA"/>
    </a:accent5>
    <a:accent6>
      <a:srgbClr val="6E8C96"/>
    </a:accent6>
    <a:hlink>
      <a:srgbClr val="007E46"/>
    </a:hlink>
    <a:folHlink>
      <a:srgbClr val="007E46"/>
    </a:folHlink>
  </a:clrScheme>
</a:themeOverride>
</file>

<file path=ppt/theme/themeOverride4.xml><?xml version="1.0" encoding="utf-8"?>
<a:themeOverride xmlns:a="http://schemas.openxmlformats.org/drawingml/2006/main">
  <a:clrScheme name="LK Standard">
    <a:dk1>
      <a:srgbClr val="000000"/>
    </a:dk1>
    <a:lt1>
      <a:srgbClr val="FFFFFF"/>
    </a:lt1>
    <a:dk2>
      <a:srgbClr val="000000"/>
    </a:dk2>
    <a:lt2>
      <a:srgbClr val="BEB4AA"/>
    </a:lt2>
    <a:accent1>
      <a:srgbClr val="007E46"/>
    </a:accent1>
    <a:accent2>
      <a:srgbClr val="D7B487"/>
    </a:accent2>
    <a:accent3>
      <a:srgbClr val="964B3C"/>
    </a:accent3>
    <a:accent4>
      <a:srgbClr val="6E3C28"/>
    </a:accent4>
    <a:accent5>
      <a:srgbClr val="BEB4AA"/>
    </a:accent5>
    <a:accent6>
      <a:srgbClr val="6E8C96"/>
    </a:accent6>
    <a:hlink>
      <a:srgbClr val="007E46"/>
    </a:hlink>
    <a:folHlink>
      <a:srgbClr val="007E46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LK NÖ - Standard Breitbild</Template>
  <TotalTime>0</TotalTime>
  <Words>235</Words>
  <Application>Microsoft Office PowerPoint</Application>
  <PresentationFormat>Breitbild</PresentationFormat>
  <Paragraphs>69</Paragraphs>
  <Slides>6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3</vt:i4>
      </vt:variant>
      <vt:variant>
        <vt:lpstr>Design</vt:lpstr>
      </vt:variant>
      <vt:variant>
        <vt:i4>3</vt:i4>
      </vt:variant>
      <vt:variant>
        <vt:lpstr>Folientitel</vt:lpstr>
      </vt:variant>
      <vt:variant>
        <vt:i4>6</vt:i4>
      </vt:variant>
    </vt:vector>
  </HeadingPairs>
  <TitlesOfParts>
    <vt:vector size="12" baseType="lpstr">
      <vt:lpstr>Arial</vt:lpstr>
      <vt:lpstr>Calibri</vt:lpstr>
      <vt:lpstr>Wingdings</vt:lpstr>
      <vt:lpstr>LK NÖ - Standard Breitbild</vt:lpstr>
      <vt:lpstr>LK NÖ - Standard Breitbild ohne Logo unten</vt:lpstr>
      <vt:lpstr>LK NÖ - Standard NEU</vt:lpstr>
      <vt:lpstr>Niederösterreichischer Weinbautag</vt:lpstr>
      <vt:lpstr>Umstellungsförderung</vt:lpstr>
      <vt:lpstr>Beihilfehöhe</vt:lpstr>
      <vt:lpstr>Investförderung</vt:lpstr>
      <vt:lpstr>Förderungsgegenstände</vt:lpstr>
      <vt:lpstr>Neuerungen 2020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Live-Webinar: Niederösterreichischer Weinbautag</dc:title>
  <dc:creator>Morgenbesser Daniela (LK-NÖ Presse)</dc:creator>
  <cp:lastModifiedBy>Stift Franz-Joseph</cp:lastModifiedBy>
  <cp:revision>12</cp:revision>
  <cp:lastPrinted>2021-03-02T16:24:26Z</cp:lastPrinted>
  <dcterms:created xsi:type="dcterms:W3CDTF">2021-02-16T14:00:29Z</dcterms:created>
  <dcterms:modified xsi:type="dcterms:W3CDTF">2021-03-02T16:28:08Z</dcterms:modified>
</cp:coreProperties>
</file>