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70" r:id="rId2"/>
    <p:sldId id="365" r:id="rId3"/>
    <p:sldId id="366" r:id="rId4"/>
    <p:sldId id="370" r:id="rId5"/>
    <p:sldId id="367" r:id="rId6"/>
    <p:sldId id="368" r:id="rId7"/>
    <p:sldId id="369" r:id="rId8"/>
    <p:sldId id="263" r:id="rId9"/>
  </p:sldIdLst>
  <p:sldSz cx="9144000" cy="6858000" type="screen4x3"/>
  <p:notesSz cx="7104063" cy="10234613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3AA9"/>
    <a:srgbClr val="1B3E84"/>
    <a:srgbClr val="4E80C1"/>
    <a:srgbClr val="646464"/>
    <a:srgbClr val="7777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9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id="{BEFB14AE-1C93-4F2F-9343-1F5688E3923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2"/>
            <a:ext cx="3078427" cy="511730"/>
          </a:xfrm>
          <a:prstGeom prst="rect">
            <a:avLst/>
          </a:prstGeom>
        </p:spPr>
        <p:txBody>
          <a:bodyPr vert="horz" lIns="99042" tIns="49521" rIns="99042" bIns="49521" rtlCol="0"/>
          <a:lstStyle>
            <a:lvl1pPr algn="l" eaLnBrk="1" hangingPunct="1">
              <a:defRPr sz="13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A6EBBC96-D82D-4452-AA9F-A4DF4AA4771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4023995" y="2"/>
            <a:ext cx="3078427" cy="511730"/>
          </a:xfrm>
          <a:prstGeom prst="rect">
            <a:avLst/>
          </a:prstGeom>
        </p:spPr>
        <p:txBody>
          <a:bodyPr vert="horz" lIns="99042" tIns="49521" rIns="99042" bIns="49521" rtlCol="0"/>
          <a:lstStyle>
            <a:lvl1pPr algn="r" eaLnBrk="1" hangingPunct="1">
              <a:defRPr sz="13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30ADF86-B428-424A-A81E-A614E89F09C5}" type="datetimeFigureOut">
              <a:rPr lang="de-AT"/>
              <a:pPr>
                <a:defRPr/>
              </a:pPr>
              <a:t>02.03.2026</a:t>
            </a:fld>
            <a:endParaRPr lang="de-AT"/>
          </a:p>
        </p:txBody>
      </p:sp>
      <p:sp>
        <p:nvSpPr>
          <p:cNvPr id="4" name="Folienbildplatzhalter 3">
            <a:extLst>
              <a:ext uri="{FF2B5EF4-FFF2-40B4-BE49-F238E27FC236}">
                <a16:creationId xmlns:a16="http://schemas.microsoft.com/office/drawing/2014/main" id="{289EAC38-2C3E-4256-A823-7142150644C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9687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2" tIns="49521" rIns="99042" bIns="49521" rtlCol="0" anchor="ctr"/>
          <a:lstStyle/>
          <a:p>
            <a:pPr lvl="0"/>
            <a:endParaRPr lang="de-AT" noProof="0"/>
          </a:p>
        </p:txBody>
      </p:sp>
      <p:sp>
        <p:nvSpPr>
          <p:cNvPr id="5" name="Notizenplatzhalter 4">
            <a:extLst>
              <a:ext uri="{FF2B5EF4-FFF2-40B4-BE49-F238E27FC236}">
                <a16:creationId xmlns:a16="http://schemas.microsoft.com/office/drawing/2014/main" id="{1D780071-4AB6-41F1-BFD3-87087057B41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10407" y="4861443"/>
            <a:ext cx="5683250" cy="4605575"/>
          </a:xfrm>
          <a:prstGeom prst="rect">
            <a:avLst/>
          </a:prstGeom>
        </p:spPr>
        <p:txBody>
          <a:bodyPr vert="horz" lIns="99042" tIns="49521" rIns="99042" bIns="49521" rtlCol="0">
            <a:normAutofit/>
          </a:bodyPr>
          <a:lstStyle/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de-AT" noProof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5EC3A58E-B8FC-4FB1-949C-E2ACDFE8BD1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1" y="9721109"/>
            <a:ext cx="3078427" cy="511730"/>
          </a:xfrm>
          <a:prstGeom prst="rect">
            <a:avLst/>
          </a:prstGeom>
        </p:spPr>
        <p:txBody>
          <a:bodyPr vert="horz" lIns="99042" tIns="49521" rIns="99042" bIns="49521" rtlCol="0" anchor="b"/>
          <a:lstStyle>
            <a:lvl1pPr algn="l" eaLnBrk="1" hangingPunct="1">
              <a:defRPr sz="13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8CEC1C8E-FC82-417C-9B47-66C9992268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4023995" y="9721109"/>
            <a:ext cx="3078427" cy="511730"/>
          </a:xfrm>
          <a:prstGeom prst="rect">
            <a:avLst/>
          </a:prstGeom>
        </p:spPr>
        <p:txBody>
          <a:bodyPr vert="horz" wrap="square" lIns="99042" tIns="49521" rIns="99042" bIns="49521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300"/>
            </a:lvl1pPr>
          </a:lstStyle>
          <a:p>
            <a:pPr>
              <a:defRPr/>
            </a:pPr>
            <a:fld id="{86055193-5841-4795-8602-7C845F87E0AF}" type="slidenum">
              <a:rPr lang="de-AT" altLang="de-DE"/>
              <a:pPr>
                <a:defRPr/>
              </a:pPr>
              <a:t>‹Nr.›</a:t>
            </a:fld>
            <a:endParaRPr lang="de-AT" altLang="de-DE"/>
          </a:p>
        </p:txBody>
      </p:sp>
    </p:spTree>
    <p:extLst>
      <p:ext uri="{BB962C8B-B14F-4D97-AF65-F5344CB8AC3E}">
        <p14:creationId xmlns:p14="http://schemas.microsoft.com/office/powerpoint/2010/main" val="21596860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olienbildplatzhalter 1">
            <a:extLst>
              <a:ext uri="{FF2B5EF4-FFF2-40B4-BE49-F238E27FC236}">
                <a16:creationId xmlns:a16="http://schemas.microsoft.com/office/drawing/2014/main" id="{BCAF2A9A-A4AE-43FC-B64E-279FA19D952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Notizenplatzhalter 2">
            <a:extLst>
              <a:ext uri="{FF2B5EF4-FFF2-40B4-BE49-F238E27FC236}">
                <a16:creationId xmlns:a16="http://schemas.microsoft.com/office/drawing/2014/main" id="{3227AA61-E1D9-4B66-8E8B-24865D08D67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AT" altLang="de-DE"/>
          </a:p>
        </p:txBody>
      </p:sp>
      <p:sp>
        <p:nvSpPr>
          <p:cNvPr id="5124" name="Foliennummernplatzhalter 3">
            <a:extLst>
              <a:ext uri="{FF2B5EF4-FFF2-40B4-BE49-F238E27FC236}">
                <a16:creationId xmlns:a16="http://schemas.microsoft.com/office/drawing/2014/main" id="{27E462CC-0D80-4891-A8CD-013D85AB44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804720" indent="-309508"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238032" indent="-247605"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733243" indent="-247605"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228457" indent="-247605"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723669" indent="-247605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3218881" indent="-247605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714095" indent="-247605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4209307" indent="-247605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F00CB1C-05EA-4711-893F-6BC5E6420F7C}" type="slidenum">
              <a:rPr lang="de-AT" altLang="de-DE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</a:t>
            </a:fld>
            <a:endParaRPr lang="de-AT" altLang="de-DE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4566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olienbildplatzhalter 1">
            <a:extLst>
              <a:ext uri="{FF2B5EF4-FFF2-40B4-BE49-F238E27FC236}">
                <a16:creationId xmlns:a16="http://schemas.microsoft.com/office/drawing/2014/main" id="{BCAF2A9A-A4AE-43FC-B64E-279FA19D952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Notizenplatzhalter 2">
            <a:extLst>
              <a:ext uri="{FF2B5EF4-FFF2-40B4-BE49-F238E27FC236}">
                <a16:creationId xmlns:a16="http://schemas.microsoft.com/office/drawing/2014/main" id="{3227AA61-E1D9-4B66-8E8B-24865D08D67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AT" altLang="de-DE"/>
          </a:p>
        </p:txBody>
      </p:sp>
      <p:sp>
        <p:nvSpPr>
          <p:cNvPr id="5124" name="Foliennummernplatzhalter 3">
            <a:extLst>
              <a:ext uri="{FF2B5EF4-FFF2-40B4-BE49-F238E27FC236}">
                <a16:creationId xmlns:a16="http://schemas.microsoft.com/office/drawing/2014/main" id="{27E462CC-0D80-4891-A8CD-013D85AB44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804720" indent="-309508"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238032" indent="-247605"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733243" indent="-247605"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228457" indent="-247605"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723669" indent="-247605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3218881" indent="-247605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714095" indent="-247605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4209307" indent="-247605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F00CB1C-05EA-4711-893F-6BC5E6420F7C}" type="slidenum">
              <a:rPr lang="de-AT" altLang="de-DE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</a:t>
            </a:fld>
            <a:endParaRPr lang="de-AT" altLang="de-DE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46358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olienbildplatzhalter 1">
            <a:extLst>
              <a:ext uri="{FF2B5EF4-FFF2-40B4-BE49-F238E27FC236}">
                <a16:creationId xmlns:a16="http://schemas.microsoft.com/office/drawing/2014/main" id="{BCAF2A9A-A4AE-43FC-B64E-279FA19D952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Notizenplatzhalter 2">
            <a:extLst>
              <a:ext uri="{FF2B5EF4-FFF2-40B4-BE49-F238E27FC236}">
                <a16:creationId xmlns:a16="http://schemas.microsoft.com/office/drawing/2014/main" id="{3227AA61-E1D9-4B66-8E8B-24865D08D67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AT" altLang="de-DE"/>
          </a:p>
        </p:txBody>
      </p:sp>
      <p:sp>
        <p:nvSpPr>
          <p:cNvPr id="5124" name="Foliennummernplatzhalter 3">
            <a:extLst>
              <a:ext uri="{FF2B5EF4-FFF2-40B4-BE49-F238E27FC236}">
                <a16:creationId xmlns:a16="http://schemas.microsoft.com/office/drawing/2014/main" id="{27E462CC-0D80-4891-A8CD-013D85AB44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804720" indent="-309508"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238032" indent="-247605"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733243" indent="-247605"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228457" indent="-247605"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723669" indent="-247605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3218881" indent="-247605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714095" indent="-247605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4209307" indent="-247605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F00CB1C-05EA-4711-893F-6BC5E6420F7C}" type="slidenum">
              <a:rPr lang="de-AT" altLang="de-DE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4</a:t>
            </a:fld>
            <a:endParaRPr lang="de-AT" altLang="de-DE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4856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olienbildplatzhalter 1">
            <a:extLst>
              <a:ext uri="{FF2B5EF4-FFF2-40B4-BE49-F238E27FC236}">
                <a16:creationId xmlns:a16="http://schemas.microsoft.com/office/drawing/2014/main" id="{BCAF2A9A-A4AE-43FC-B64E-279FA19D952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Notizenplatzhalter 2">
            <a:extLst>
              <a:ext uri="{FF2B5EF4-FFF2-40B4-BE49-F238E27FC236}">
                <a16:creationId xmlns:a16="http://schemas.microsoft.com/office/drawing/2014/main" id="{3227AA61-E1D9-4B66-8E8B-24865D08D67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AT" altLang="de-DE"/>
          </a:p>
        </p:txBody>
      </p:sp>
      <p:sp>
        <p:nvSpPr>
          <p:cNvPr id="5124" name="Foliennummernplatzhalter 3">
            <a:extLst>
              <a:ext uri="{FF2B5EF4-FFF2-40B4-BE49-F238E27FC236}">
                <a16:creationId xmlns:a16="http://schemas.microsoft.com/office/drawing/2014/main" id="{27E462CC-0D80-4891-A8CD-013D85AB44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804720" indent="-309508"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238032" indent="-247605"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733243" indent="-247605"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228457" indent="-247605"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723669" indent="-247605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3218881" indent="-247605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714095" indent="-247605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4209307" indent="-247605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F00CB1C-05EA-4711-893F-6BC5E6420F7C}" type="slidenum">
              <a:rPr lang="de-AT" altLang="de-DE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5</a:t>
            </a:fld>
            <a:endParaRPr lang="de-AT" altLang="de-DE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48291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olienbildplatzhalter 1">
            <a:extLst>
              <a:ext uri="{FF2B5EF4-FFF2-40B4-BE49-F238E27FC236}">
                <a16:creationId xmlns:a16="http://schemas.microsoft.com/office/drawing/2014/main" id="{BCAF2A9A-A4AE-43FC-B64E-279FA19D952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Notizenplatzhalter 2">
            <a:extLst>
              <a:ext uri="{FF2B5EF4-FFF2-40B4-BE49-F238E27FC236}">
                <a16:creationId xmlns:a16="http://schemas.microsoft.com/office/drawing/2014/main" id="{3227AA61-E1D9-4B66-8E8B-24865D08D67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AT" altLang="de-DE"/>
          </a:p>
        </p:txBody>
      </p:sp>
      <p:sp>
        <p:nvSpPr>
          <p:cNvPr id="5124" name="Foliennummernplatzhalter 3">
            <a:extLst>
              <a:ext uri="{FF2B5EF4-FFF2-40B4-BE49-F238E27FC236}">
                <a16:creationId xmlns:a16="http://schemas.microsoft.com/office/drawing/2014/main" id="{27E462CC-0D80-4891-A8CD-013D85AB44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804720" indent="-309508"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238032" indent="-247605"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733243" indent="-247605"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228457" indent="-247605"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723669" indent="-247605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3218881" indent="-247605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714095" indent="-247605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4209307" indent="-247605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F00CB1C-05EA-4711-893F-6BC5E6420F7C}" type="slidenum">
              <a:rPr lang="de-AT" altLang="de-DE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6</a:t>
            </a:fld>
            <a:endParaRPr lang="de-AT" altLang="de-DE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49336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olienbildplatzhalter 1">
            <a:extLst>
              <a:ext uri="{FF2B5EF4-FFF2-40B4-BE49-F238E27FC236}">
                <a16:creationId xmlns:a16="http://schemas.microsoft.com/office/drawing/2014/main" id="{BCAF2A9A-A4AE-43FC-B64E-279FA19D952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Notizenplatzhalter 2">
            <a:extLst>
              <a:ext uri="{FF2B5EF4-FFF2-40B4-BE49-F238E27FC236}">
                <a16:creationId xmlns:a16="http://schemas.microsoft.com/office/drawing/2014/main" id="{3227AA61-E1D9-4B66-8E8B-24865D08D67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AT" altLang="de-DE"/>
          </a:p>
        </p:txBody>
      </p:sp>
      <p:sp>
        <p:nvSpPr>
          <p:cNvPr id="5124" name="Foliennummernplatzhalter 3">
            <a:extLst>
              <a:ext uri="{FF2B5EF4-FFF2-40B4-BE49-F238E27FC236}">
                <a16:creationId xmlns:a16="http://schemas.microsoft.com/office/drawing/2014/main" id="{27E462CC-0D80-4891-A8CD-013D85AB44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804720" indent="-309508"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238032" indent="-247605"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733243" indent="-247605"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228457" indent="-247605">
              <a:spcBef>
                <a:spcPct val="30000"/>
              </a:spcBef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723669" indent="-247605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3218881" indent="-247605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714095" indent="-247605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4209307" indent="-247605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F00CB1C-05EA-4711-893F-6BC5E6420F7C}" type="slidenum">
              <a:rPr lang="de-AT" altLang="de-DE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7</a:t>
            </a:fld>
            <a:endParaRPr lang="de-AT" altLang="de-DE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33917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fik 10">
            <a:extLst>
              <a:ext uri="{FF2B5EF4-FFF2-40B4-BE49-F238E27FC236}">
                <a16:creationId xmlns:a16="http://schemas.microsoft.com/office/drawing/2014/main" id="{7D3283BC-1E91-43FB-88AB-614FB053368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3739152"/>
            <a:ext cx="9144000" cy="3118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5060776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48EEF98F-0273-4B5D-BD66-2E793D5CDB9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886100" y="66848"/>
            <a:ext cx="2238630" cy="1057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C9FCD323-6F3A-4F86-8D48-7D9AA750BA8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97057"/>
            <a:ext cx="2294996" cy="671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377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1628800"/>
            <a:ext cx="8229600" cy="1000181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2852936"/>
            <a:ext cx="8229600" cy="3960440"/>
          </a:xfrm>
        </p:spPr>
        <p:txBody>
          <a:bodyPr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636967B6-AB25-4E29-8AA0-AB9062E66D1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886100" y="66848"/>
            <a:ext cx="2238630" cy="1057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EA19BB3F-A274-4026-B636-05B439B098B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97057"/>
            <a:ext cx="2294996" cy="671446"/>
          </a:xfrm>
          <a:prstGeom prst="rect">
            <a:avLst/>
          </a:prstGeom>
        </p:spPr>
      </p:pic>
      <p:pic>
        <p:nvPicPr>
          <p:cNvPr id="6" name="Inhaltsplatzhalter 12">
            <a:extLst>
              <a:ext uri="{FF2B5EF4-FFF2-40B4-BE49-F238E27FC236}">
                <a16:creationId xmlns:a16="http://schemas.microsoft.com/office/drawing/2014/main" id="{85E454FA-2247-4671-BE87-E7F65BFB070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552"/>
          <a:stretch/>
        </p:blipFill>
        <p:spPr bwMode="auto">
          <a:xfrm>
            <a:off x="3" y="5"/>
            <a:ext cx="3491877" cy="105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75466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1AA15C4-8552-4D82-9AEB-926343CB7C9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C690ED-C74A-41FC-8507-A9D810FDB173}" type="datetime1">
              <a:rPr lang="de-DE"/>
              <a:pPr>
                <a:defRPr/>
              </a:pPr>
              <a:t>02.03.2026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DF2CC49-724E-49A1-968A-29544157D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C4DD979-933E-4852-B8DF-8327AC855E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686DE3-8C7B-4F74-89EE-A6270D6A4EF1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  <p:pic>
        <p:nvPicPr>
          <p:cNvPr id="7" name="Picture 5">
            <a:extLst>
              <a:ext uri="{FF2B5EF4-FFF2-40B4-BE49-F238E27FC236}">
                <a16:creationId xmlns:a16="http://schemas.microsoft.com/office/drawing/2014/main" id="{3876FB0D-4723-4ED0-9F1F-DB3BDD68E08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886100" y="66848"/>
            <a:ext cx="2238630" cy="1057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B822D419-255E-4F21-92C9-DE695CBDCEF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97057"/>
            <a:ext cx="2294996" cy="671446"/>
          </a:xfrm>
          <a:prstGeom prst="rect">
            <a:avLst/>
          </a:prstGeom>
        </p:spPr>
      </p:pic>
      <p:pic>
        <p:nvPicPr>
          <p:cNvPr id="9" name="Inhaltsplatzhalter 12">
            <a:extLst>
              <a:ext uri="{FF2B5EF4-FFF2-40B4-BE49-F238E27FC236}">
                <a16:creationId xmlns:a16="http://schemas.microsoft.com/office/drawing/2014/main" id="{57910AC6-C7D3-4E71-82DA-284E6DE0FB6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552"/>
          <a:stretch/>
        </p:blipFill>
        <p:spPr bwMode="auto">
          <a:xfrm>
            <a:off x="3" y="5"/>
            <a:ext cx="3491877" cy="105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4721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3">
            <a:extLst>
              <a:ext uri="{FF2B5EF4-FFF2-40B4-BE49-F238E27FC236}">
                <a16:creationId xmlns:a16="http://schemas.microsoft.com/office/drawing/2014/main" id="{E8CCD0AD-951B-4000-AB82-6818CBAF75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156EF8-F949-4ECA-B8F4-02FD24638584}" type="datetime1">
              <a:rPr lang="de-DE"/>
              <a:pPr>
                <a:defRPr/>
              </a:pPr>
              <a:t>02.03.2026</a:t>
            </a:fld>
            <a:endParaRPr lang="de-DE"/>
          </a:p>
        </p:txBody>
      </p:sp>
      <p:sp>
        <p:nvSpPr>
          <p:cNvPr id="6" name="Fußzeilenplatzhalter 4">
            <a:extLst>
              <a:ext uri="{FF2B5EF4-FFF2-40B4-BE49-F238E27FC236}">
                <a16:creationId xmlns:a16="http://schemas.microsoft.com/office/drawing/2014/main" id="{8B358FE3-EA79-4A5D-B47E-6B47FC530B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>
            <a:extLst>
              <a:ext uri="{FF2B5EF4-FFF2-40B4-BE49-F238E27FC236}">
                <a16:creationId xmlns:a16="http://schemas.microsoft.com/office/drawing/2014/main" id="{F43C3A42-465A-4584-8A2A-959B25EFE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79102F-431F-4687-8B2B-022E9896975A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  <p:pic>
        <p:nvPicPr>
          <p:cNvPr id="8" name="Picture 5">
            <a:extLst>
              <a:ext uri="{FF2B5EF4-FFF2-40B4-BE49-F238E27FC236}">
                <a16:creationId xmlns:a16="http://schemas.microsoft.com/office/drawing/2014/main" id="{36E6E6E2-59D7-4423-9259-FAAE6FBE55E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886100" y="66848"/>
            <a:ext cx="2238630" cy="1057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4DF79B80-A858-4F48-B9D5-41D8190B0EE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97057"/>
            <a:ext cx="2294996" cy="671446"/>
          </a:xfrm>
          <a:prstGeom prst="rect">
            <a:avLst/>
          </a:prstGeom>
        </p:spPr>
      </p:pic>
      <p:pic>
        <p:nvPicPr>
          <p:cNvPr id="10" name="Inhaltsplatzhalter 12">
            <a:extLst>
              <a:ext uri="{FF2B5EF4-FFF2-40B4-BE49-F238E27FC236}">
                <a16:creationId xmlns:a16="http://schemas.microsoft.com/office/drawing/2014/main" id="{F49B80B6-24EB-49F5-9DF7-90B6C3C9E58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552"/>
          <a:stretch/>
        </p:blipFill>
        <p:spPr bwMode="auto">
          <a:xfrm>
            <a:off x="3" y="5"/>
            <a:ext cx="3491877" cy="105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70060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3">
            <a:extLst>
              <a:ext uri="{FF2B5EF4-FFF2-40B4-BE49-F238E27FC236}">
                <a16:creationId xmlns:a16="http://schemas.microsoft.com/office/drawing/2014/main" id="{1C818CB5-45B4-4C82-97CE-25E86E37A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6818AA-BEDF-4B7F-949A-62AE28E7DB96}" type="datetime1">
              <a:rPr lang="de-DE"/>
              <a:pPr>
                <a:defRPr/>
              </a:pPr>
              <a:t>02.03.2026</a:t>
            </a:fld>
            <a:endParaRPr lang="de-DE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CCD793-B702-403F-BB57-6568C96A8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Foliennummernplatzhalter 5">
            <a:extLst>
              <a:ext uri="{FF2B5EF4-FFF2-40B4-BE49-F238E27FC236}">
                <a16:creationId xmlns:a16="http://schemas.microsoft.com/office/drawing/2014/main" id="{64361264-D0B1-434B-A204-3CC659060F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464129-81F9-49EA-970F-A6C9FC8E48EB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79826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3">
            <a:extLst>
              <a:ext uri="{FF2B5EF4-FFF2-40B4-BE49-F238E27FC236}">
                <a16:creationId xmlns:a16="http://schemas.microsoft.com/office/drawing/2014/main" id="{2D3F260C-AA47-48B7-B920-4D34BB2A3D6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C706FC-4BF2-4D01-91E6-04BA5926A7CB}" type="datetime1">
              <a:rPr lang="de-DE"/>
              <a:pPr>
                <a:defRPr/>
              </a:pPr>
              <a:t>02.03.2026</a:t>
            </a:fld>
            <a:endParaRPr lang="de-DE"/>
          </a:p>
        </p:txBody>
      </p:sp>
      <p:sp>
        <p:nvSpPr>
          <p:cNvPr id="4" name="Fußzeilenplatzhalter 4">
            <a:extLst>
              <a:ext uri="{FF2B5EF4-FFF2-40B4-BE49-F238E27FC236}">
                <a16:creationId xmlns:a16="http://schemas.microsoft.com/office/drawing/2014/main" id="{D4EF2292-8875-4E44-AF55-BA3F85DCBA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5">
            <a:extLst>
              <a:ext uri="{FF2B5EF4-FFF2-40B4-BE49-F238E27FC236}">
                <a16:creationId xmlns:a16="http://schemas.microsoft.com/office/drawing/2014/main" id="{52F8F620-8ED3-4AF8-B107-2B00034EDD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9BE2E3-EB14-4034-9BF9-115454574796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4399624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>
            <a:extLst>
              <a:ext uri="{FF2B5EF4-FFF2-40B4-BE49-F238E27FC236}">
                <a16:creationId xmlns:a16="http://schemas.microsoft.com/office/drawing/2014/main" id="{C7B8FB96-403E-4099-B9D5-69504CB046D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89BDAC-5B2E-447C-882E-AA4B75BA8087}" type="datetime1">
              <a:rPr lang="de-DE"/>
              <a:pPr>
                <a:defRPr/>
              </a:pPr>
              <a:t>02.03.2026</a:t>
            </a:fld>
            <a:endParaRPr lang="de-DE"/>
          </a:p>
        </p:txBody>
      </p:sp>
      <p:sp>
        <p:nvSpPr>
          <p:cNvPr id="3" name="Fußzeilenplatzhalter 4">
            <a:extLst>
              <a:ext uri="{FF2B5EF4-FFF2-40B4-BE49-F238E27FC236}">
                <a16:creationId xmlns:a16="http://schemas.microsoft.com/office/drawing/2014/main" id="{D92890FF-2DF8-4053-BC4B-F4F99F6A4B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Foliennummernplatzhalter 5">
            <a:extLst>
              <a:ext uri="{FF2B5EF4-FFF2-40B4-BE49-F238E27FC236}">
                <a16:creationId xmlns:a16="http://schemas.microsoft.com/office/drawing/2014/main" id="{175FB834-4E5D-41A4-BFA3-D4BEE816B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47A218-351E-4796-8050-75A6AF3A3862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910216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5" name="Datumsplatzhalter 3">
            <a:extLst>
              <a:ext uri="{FF2B5EF4-FFF2-40B4-BE49-F238E27FC236}">
                <a16:creationId xmlns:a16="http://schemas.microsoft.com/office/drawing/2014/main" id="{B5C7C247-C299-4455-94A6-10447E0EED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9CA8A2-8CD2-438D-BBF6-57685FBF248A}" type="datetime1">
              <a:rPr lang="de-DE"/>
              <a:pPr>
                <a:defRPr/>
              </a:pPr>
              <a:t>02.03.2026</a:t>
            </a:fld>
            <a:endParaRPr lang="de-DE"/>
          </a:p>
        </p:txBody>
      </p:sp>
      <p:sp>
        <p:nvSpPr>
          <p:cNvPr id="6" name="Fußzeilenplatzhalter 4">
            <a:extLst>
              <a:ext uri="{FF2B5EF4-FFF2-40B4-BE49-F238E27FC236}">
                <a16:creationId xmlns:a16="http://schemas.microsoft.com/office/drawing/2014/main" id="{811B37BB-1585-4528-81EB-8C849B076D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>
            <a:extLst>
              <a:ext uri="{FF2B5EF4-FFF2-40B4-BE49-F238E27FC236}">
                <a16:creationId xmlns:a16="http://schemas.microsoft.com/office/drawing/2014/main" id="{A9FC3F3F-7C9D-4F45-B236-44028A51A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C30BA-B374-4ED6-A10C-0EE60101A6CF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42226224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5" name="Datumsplatzhalter 3">
            <a:extLst>
              <a:ext uri="{FF2B5EF4-FFF2-40B4-BE49-F238E27FC236}">
                <a16:creationId xmlns:a16="http://schemas.microsoft.com/office/drawing/2014/main" id="{458C2BAA-84B3-41CF-931F-92536AD241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2B9514-E0F2-41FE-9FEA-69C4EF1EF45F}" type="datetime1">
              <a:rPr lang="de-DE"/>
              <a:pPr>
                <a:defRPr/>
              </a:pPr>
              <a:t>02.03.2026</a:t>
            </a:fld>
            <a:endParaRPr lang="de-DE"/>
          </a:p>
        </p:txBody>
      </p:sp>
      <p:sp>
        <p:nvSpPr>
          <p:cNvPr id="6" name="Fußzeilenplatzhalter 4">
            <a:extLst>
              <a:ext uri="{FF2B5EF4-FFF2-40B4-BE49-F238E27FC236}">
                <a16:creationId xmlns:a16="http://schemas.microsoft.com/office/drawing/2014/main" id="{56A8F3C2-BA90-4BC4-B996-561953E9D4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>
            <a:extLst>
              <a:ext uri="{FF2B5EF4-FFF2-40B4-BE49-F238E27FC236}">
                <a16:creationId xmlns:a16="http://schemas.microsoft.com/office/drawing/2014/main" id="{BAA1435D-6D7E-4423-A8C6-637F60A885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59EC02-9519-4076-94E2-A5904C9137C5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301458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7EBB097-261B-4BAA-836D-6CCB359EC1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F99429-D9B1-4F14-914D-16185DD0166F}" type="datetime1">
              <a:rPr lang="de-DE"/>
              <a:pPr>
                <a:defRPr/>
              </a:pPr>
              <a:t>02.03.2026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FEE5024-7183-41FA-85C6-61A2C1BD2B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881E003-1C0C-42E8-84CB-FBB5CD582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DC755B-77DE-4DD4-8D99-BA295963D750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988832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/>
              <a:t>Titel durch Klicken hinzufügen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44F2026-98D2-4F97-AB27-0E2A7DC956D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52611B-6654-4E80-8C6D-B120F3AB5520}" type="datetime1">
              <a:rPr lang="de-DE"/>
              <a:pPr>
                <a:defRPr/>
              </a:pPr>
              <a:t>02.03.2026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88B98BB-730E-4C13-B85E-6DD6E6E47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CD1E694-AECF-4AA2-9335-73C1942026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2AF3A8-CD24-43A4-9B87-FF13C6DAEE82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3835659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elplatzhalter 1">
            <a:extLst>
              <a:ext uri="{FF2B5EF4-FFF2-40B4-BE49-F238E27FC236}">
                <a16:creationId xmlns:a16="http://schemas.microsoft.com/office/drawing/2014/main" id="{8B7DEE21-BBE2-4A66-80B4-F0E919503A0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Titelmasterformat durch Klicken bearbeiten</a:t>
            </a:r>
          </a:p>
        </p:txBody>
      </p:sp>
      <p:sp>
        <p:nvSpPr>
          <p:cNvPr id="1027" name="Textplatzhalter 2">
            <a:extLst>
              <a:ext uri="{FF2B5EF4-FFF2-40B4-BE49-F238E27FC236}">
                <a16:creationId xmlns:a16="http://schemas.microsoft.com/office/drawing/2014/main" id="{CAC0BBAC-F4CC-40B4-A203-2C20CA5918E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Textmasterformate durch Klicken bearbeiten</a:t>
            </a:r>
          </a:p>
          <a:p>
            <a:pPr lvl="1"/>
            <a:r>
              <a:rPr lang="de-DE" altLang="de-DE"/>
              <a:t>Zweite Ebene</a:t>
            </a:r>
          </a:p>
          <a:p>
            <a:pPr lvl="2"/>
            <a:r>
              <a:rPr lang="de-DE" altLang="de-DE"/>
              <a:t>Dritte Ebene</a:t>
            </a:r>
          </a:p>
          <a:p>
            <a:pPr lvl="3"/>
            <a:r>
              <a:rPr lang="de-DE" altLang="de-DE"/>
              <a:t>Vierte Ebene</a:t>
            </a:r>
          </a:p>
          <a:p>
            <a:pPr lvl="4"/>
            <a:r>
              <a:rPr lang="de-DE" altLang="de-DE"/>
              <a:t>Fünfte Ebene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eva.leeb@traisen-goelsental.a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de-AT" dirty="0">
                <a:solidFill>
                  <a:srgbClr val="1B3E84"/>
                </a:solidFill>
              </a:rPr>
              <a:t>Borkenkäfer-Spürhunde-Teams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dirty="0"/>
              <a:t>26.2.2026</a:t>
            </a:r>
            <a:endParaRPr lang="de-AT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9D53EEB0-2DE6-44E5-ACEE-B9010FD400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88640"/>
            <a:ext cx="3168351" cy="792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7351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Inhaltsplatzhalter 11">
            <a:extLst>
              <a:ext uri="{FF2B5EF4-FFF2-40B4-BE49-F238E27FC236}">
                <a16:creationId xmlns:a16="http://schemas.microsoft.com/office/drawing/2014/main" id="{3ACE60D7-44ED-40C1-981B-CBBE009A3974}"/>
              </a:ext>
            </a:extLst>
          </p:cNvPr>
          <p:cNvSpPr txBox="1">
            <a:spLocks/>
          </p:cNvSpPr>
          <p:nvPr/>
        </p:nvSpPr>
        <p:spPr bwMode="auto">
          <a:xfrm>
            <a:off x="179512" y="2132856"/>
            <a:ext cx="8507288" cy="1728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r>
              <a:rPr lang="de-AT" b="1" dirty="0"/>
              <a:t>Klima- und Energie-Modellregion Traisen-Gölsental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AT" dirty="0"/>
              <a:t>Eva Leeb: Managerin KEM Traisen-Gölsental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AT" dirty="0"/>
              <a:t>Programm vom Klima- und Energiefonds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AT" dirty="0"/>
              <a:t>Fördert regionale Umweltschutzprojekte</a:t>
            </a: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948DBC4E-6076-4636-A263-AA260412740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7" t="10823" r="13635" b="9091"/>
          <a:stretch/>
        </p:blipFill>
        <p:spPr>
          <a:xfrm>
            <a:off x="4572000" y="4157340"/>
            <a:ext cx="4469668" cy="2584027"/>
          </a:xfrm>
          <a:prstGeom prst="rect">
            <a:avLst/>
          </a:prstGeom>
        </p:spPr>
      </p:pic>
      <p:sp>
        <p:nvSpPr>
          <p:cNvPr id="4098" name="Titel 10">
            <a:extLst>
              <a:ext uri="{FF2B5EF4-FFF2-40B4-BE49-F238E27FC236}">
                <a16:creationId xmlns:a16="http://schemas.microsoft.com/office/drawing/2014/main" id="{5E2DDD13-C38F-4BD5-8B81-1C63659D99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39081"/>
            <a:ext cx="8229600" cy="993775"/>
          </a:xfrm>
        </p:spPr>
        <p:txBody>
          <a:bodyPr/>
          <a:lstStyle/>
          <a:p>
            <a:pPr algn="l"/>
            <a:r>
              <a:rPr lang="de-DE" altLang="de-DE" dirty="0">
                <a:solidFill>
                  <a:srgbClr val="1B3E84"/>
                </a:solidFill>
              </a:rPr>
              <a:t>KEM Traisen-Gölsental</a:t>
            </a:r>
            <a:endParaRPr lang="de-AT" altLang="de-DE" dirty="0">
              <a:solidFill>
                <a:srgbClr val="FF0000"/>
              </a:solidFill>
            </a:endParaRPr>
          </a:p>
        </p:txBody>
      </p:sp>
      <p:pic>
        <p:nvPicPr>
          <p:cNvPr id="15" name="Inhaltsplatzhalter 12">
            <a:extLst>
              <a:ext uri="{FF2B5EF4-FFF2-40B4-BE49-F238E27FC236}">
                <a16:creationId xmlns:a16="http://schemas.microsoft.com/office/drawing/2014/main" id="{15012C52-6532-4306-BACD-99D8257CA90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552"/>
          <a:stretch/>
        </p:blipFill>
        <p:spPr bwMode="auto">
          <a:xfrm>
            <a:off x="3" y="5"/>
            <a:ext cx="3491877" cy="105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Inhaltsplatzhalter 11">
            <a:extLst>
              <a:ext uri="{FF2B5EF4-FFF2-40B4-BE49-F238E27FC236}">
                <a16:creationId xmlns:a16="http://schemas.microsoft.com/office/drawing/2014/main" id="{751B8223-F27C-4413-962F-1E612FF837A2}"/>
              </a:ext>
            </a:extLst>
          </p:cNvPr>
          <p:cNvSpPr txBox="1">
            <a:spLocks/>
          </p:cNvSpPr>
          <p:nvPr/>
        </p:nvSpPr>
        <p:spPr bwMode="auto">
          <a:xfrm>
            <a:off x="611560" y="4157340"/>
            <a:ext cx="3744416" cy="2375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AT" sz="2800" dirty="0"/>
              <a:t>KEM möchte 6 Teams (1 Mensch + 1 Hund) zu Borkenkäfer-Spürhunde-Teams ausbilden</a:t>
            </a:r>
          </a:p>
        </p:txBody>
      </p:sp>
    </p:spTree>
    <p:extLst>
      <p:ext uri="{BB962C8B-B14F-4D97-AF65-F5344CB8AC3E}">
        <p14:creationId xmlns:p14="http://schemas.microsoft.com/office/powerpoint/2010/main" val="18151868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el 10">
            <a:extLst>
              <a:ext uri="{FF2B5EF4-FFF2-40B4-BE49-F238E27FC236}">
                <a16:creationId xmlns:a16="http://schemas.microsoft.com/office/drawing/2014/main" id="{5E2DDD13-C38F-4BD5-8B81-1C63659D99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39081"/>
            <a:ext cx="8229600" cy="993775"/>
          </a:xfrm>
        </p:spPr>
        <p:txBody>
          <a:bodyPr/>
          <a:lstStyle/>
          <a:p>
            <a:pPr algn="l"/>
            <a:r>
              <a:rPr lang="de-DE" altLang="de-DE" dirty="0">
                <a:solidFill>
                  <a:srgbClr val="1B3E84"/>
                </a:solidFill>
              </a:rPr>
              <a:t>Die Ausbildung</a:t>
            </a:r>
            <a:endParaRPr lang="de-AT" altLang="de-DE" dirty="0">
              <a:solidFill>
                <a:srgbClr val="FF0000"/>
              </a:solidFill>
            </a:endParaRPr>
          </a:p>
        </p:txBody>
      </p:sp>
      <p:pic>
        <p:nvPicPr>
          <p:cNvPr id="15" name="Inhaltsplatzhalter 12">
            <a:extLst>
              <a:ext uri="{FF2B5EF4-FFF2-40B4-BE49-F238E27FC236}">
                <a16:creationId xmlns:a16="http://schemas.microsoft.com/office/drawing/2014/main" id="{15012C52-6532-4306-BACD-99D8257CA90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552"/>
          <a:stretch/>
        </p:blipFill>
        <p:spPr bwMode="auto">
          <a:xfrm>
            <a:off x="3" y="5"/>
            <a:ext cx="3491877" cy="105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Inhaltsplatzhalter 11">
            <a:extLst>
              <a:ext uri="{FF2B5EF4-FFF2-40B4-BE49-F238E27FC236}">
                <a16:creationId xmlns:a16="http://schemas.microsoft.com/office/drawing/2014/main" id="{3ACE60D7-44ED-40C1-981B-CBBE009A3974}"/>
              </a:ext>
            </a:extLst>
          </p:cNvPr>
          <p:cNvSpPr txBox="1">
            <a:spLocks/>
          </p:cNvSpPr>
          <p:nvPr/>
        </p:nvSpPr>
        <p:spPr bwMode="auto">
          <a:xfrm>
            <a:off x="179512" y="2132856"/>
            <a:ext cx="8856984" cy="446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AT" sz="2400" dirty="0"/>
              <a:t>Ausbildung mittels verschiedener Module (11 Tage aufgeteilt auf 1/2 Jahr) + zertifizierte Prüfung</a:t>
            </a:r>
          </a:p>
          <a:p>
            <a:r>
              <a:rPr lang="de-AT" sz="2400" dirty="0"/>
              <a:t>Hund lernt den Geruch des Käfers und seiner Duftstoffe kennen, arbeitet an der Anzeige und übt verschiedene Varianten der Suche </a:t>
            </a:r>
          </a:p>
          <a:p>
            <a:r>
              <a:rPr lang="de-AT" sz="2400" dirty="0" err="1"/>
              <a:t>Hundebesitzer:innen</a:t>
            </a:r>
            <a:r>
              <a:rPr lang="de-AT" sz="2400" dirty="0"/>
              <a:t> erfahren wichtige Infos über die Fichte und den Käfer und </a:t>
            </a:r>
            <a:r>
              <a:rPr lang="de-DE" sz="2400" dirty="0"/>
              <a:t>lernen, wie sie ihren Hund einsetzen können </a:t>
            </a:r>
            <a:endParaRPr lang="de-AT" sz="2000" dirty="0"/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5F31B8E6-15B3-4D5E-AC3C-8D12EC07DBA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5697"/>
          <a:stretch/>
        </p:blipFill>
        <p:spPr>
          <a:xfrm>
            <a:off x="2246174" y="4653131"/>
            <a:ext cx="4651651" cy="2204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1641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el 10">
            <a:extLst>
              <a:ext uri="{FF2B5EF4-FFF2-40B4-BE49-F238E27FC236}">
                <a16:creationId xmlns:a16="http://schemas.microsoft.com/office/drawing/2014/main" id="{5E2DDD13-C38F-4BD5-8B81-1C63659D99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39081"/>
            <a:ext cx="8229600" cy="993775"/>
          </a:xfrm>
        </p:spPr>
        <p:txBody>
          <a:bodyPr/>
          <a:lstStyle/>
          <a:p>
            <a:pPr algn="l"/>
            <a:r>
              <a:rPr lang="de-DE" altLang="de-DE" dirty="0">
                <a:solidFill>
                  <a:srgbClr val="1B3E84"/>
                </a:solidFill>
              </a:rPr>
              <a:t>Die Ausbildung</a:t>
            </a:r>
            <a:endParaRPr lang="de-AT" altLang="de-DE" dirty="0">
              <a:solidFill>
                <a:srgbClr val="FF0000"/>
              </a:solidFill>
            </a:endParaRPr>
          </a:p>
        </p:txBody>
      </p:sp>
      <p:pic>
        <p:nvPicPr>
          <p:cNvPr id="15" name="Inhaltsplatzhalter 12">
            <a:extLst>
              <a:ext uri="{FF2B5EF4-FFF2-40B4-BE49-F238E27FC236}">
                <a16:creationId xmlns:a16="http://schemas.microsoft.com/office/drawing/2014/main" id="{15012C52-6532-4306-BACD-99D8257CA90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552"/>
          <a:stretch/>
        </p:blipFill>
        <p:spPr bwMode="auto">
          <a:xfrm>
            <a:off x="3" y="5"/>
            <a:ext cx="3491877" cy="105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Inhaltsplatzhalter 11">
            <a:extLst>
              <a:ext uri="{FF2B5EF4-FFF2-40B4-BE49-F238E27FC236}">
                <a16:creationId xmlns:a16="http://schemas.microsoft.com/office/drawing/2014/main" id="{3ACE60D7-44ED-40C1-981B-CBBE009A3974}"/>
              </a:ext>
            </a:extLst>
          </p:cNvPr>
          <p:cNvSpPr txBox="1">
            <a:spLocks/>
          </p:cNvSpPr>
          <p:nvPr/>
        </p:nvSpPr>
        <p:spPr bwMode="auto">
          <a:xfrm>
            <a:off x="179512" y="2132857"/>
            <a:ext cx="8507288" cy="230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AT" sz="2400" dirty="0"/>
              <a:t>Hund kann </a:t>
            </a:r>
            <a:r>
              <a:rPr lang="de-DE" sz="2400" dirty="0"/>
              <a:t>befallene Bäume auch ohne optische Zeichen wie Bohrmehl oder Bohrlöcher, nur anhand des Geruchs erkennen</a:t>
            </a:r>
            <a:endParaRPr lang="de-AT" sz="2400" dirty="0"/>
          </a:p>
          <a:p>
            <a:r>
              <a:rPr lang="de-DE" sz="2400" dirty="0"/>
              <a:t>Möglichkeit außerhalb der Aktivitätszeit das Buchdruckers nach befallenen Bäumen zu suchen </a:t>
            </a:r>
            <a:endParaRPr lang="de-AT" sz="2400" dirty="0"/>
          </a:p>
          <a:p>
            <a:r>
              <a:rPr lang="de-AT" sz="2400" dirty="0"/>
              <a:t>Entstehung eines Nestes kann verhindert werden!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BCC3C7F2-2E65-4F29-BD63-4396381643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6091" y="3826115"/>
            <a:ext cx="2267909" cy="3029975"/>
          </a:xfrm>
          <a:prstGeom prst="rect">
            <a:avLst/>
          </a:prstGeom>
        </p:spPr>
      </p:pic>
      <p:sp>
        <p:nvSpPr>
          <p:cNvPr id="10" name="Inhaltsplatzhalter 11">
            <a:extLst>
              <a:ext uri="{FF2B5EF4-FFF2-40B4-BE49-F238E27FC236}">
                <a16:creationId xmlns:a16="http://schemas.microsoft.com/office/drawing/2014/main" id="{CF7DCE24-EC41-4C6D-8EA8-FCD5C33FF4A4}"/>
              </a:ext>
            </a:extLst>
          </p:cNvPr>
          <p:cNvSpPr txBox="1">
            <a:spLocks/>
          </p:cNvSpPr>
          <p:nvPr/>
        </p:nvSpPr>
        <p:spPr bwMode="auto">
          <a:xfrm>
            <a:off x="179512" y="4294167"/>
            <a:ext cx="6696579" cy="2375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AT" sz="2400" dirty="0"/>
              <a:t>Nach Abschluss der Ausbildung müssen die Teams jeweils 40 Stunden (aufgeteilt auf 2 Jahre) kostenfrei für die Käfersuche in den Wäldern der KEM Traisen-Gölsental zur Verfügung stehen als Gegenleistung für die finanzierte Ausbildung</a:t>
            </a:r>
          </a:p>
          <a:p>
            <a:endParaRPr lang="de-AT" sz="2000" dirty="0"/>
          </a:p>
        </p:txBody>
      </p:sp>
    </p:spTree>
    <p:extLst>
      <p:ext uri="{BB962C8B-B14F-4D97-AF65-F5344CB8AC3E}">
        <p14:creationId xmlns:p14="http://schemas.microsoft.com/office/powerpoint/2010/main" val="24889654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fik 9">
            <a:extLst>
              <a:ext uri="{FF2B5EF4-FFF2-40B4-BE49-F238E27FC236}">
                <a16:creationId xmlns:a16="http://schemas.microsoft.com/office/drawing/2014/main" id="{38745550-3BFB-4BF7-9C66-93A1917E19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5614" y="5698898"/>
            <a:ext cx="1565769" cy="1174327"/>
          </a:xfrm>
          <a:prstGeom prst="rect">
            <a:avLst/>
          </a:prstGeom>
        </p:spPr>
      </p:pic>
      <p:sp>
        <p:nvSpPr>
          <p:cNvPr id="4098" name="Titel 10">
            <a:extLst>
              <a:ext uri="{FF2B5EF4-FFF2-40B4-BE49-F238E27FC236}">
                <a16:creationId xmlns:a16="http://schemas.microsoft.com/office/drawing/2014/main" id="{5E2DDD13-C38F-4BD5-8B81-1C63659D99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39081"/>
            <a:ext cx="8229600" cy="993775"/>
          </a:xfrm>
        </p:spPr>
        <p:txBody>
          <a:bodyPr/>
          <a:lstStyle/>
          <a:p>
            <a:pPr algn="l"/>
            <a:r>
              <a:rPr lang="de-DE" altLang="de-DE" dirty="0">
                <a:solidFill>
                  <a:srgbClr val="1B3E84"/>
                </a:solidFill>
              </a:rPr>
              <a:t>Die Kosten</a:t>
            </a:r>
            <a:endParaRPr lang="de-AT" altLang="de-DE" dirty="0">
              <a:solidFill>
                <a:srgbClr val="FF0000"/>
              </a:solidFill>
            </a:endParaRPr>
          </a:p>
        </p:txBody>
      </p:sp>
      <p:pic>
        <p:nvPicPr>
          <p:cNvPr id="15" name="Inhaltsplatzhalter 12">
            <a:extLst>
              <a:ext uri="{FF2B5EF4-FFF2-40B4-BE49-F238E27FC236}">
                <a16:creationId xmlns:a16="http://schemas.microsoft.com/office/drawing/2014/main" id="{15012C52-6532-4306-BACD-99D8257CA90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552"/>
          <a:stretch/>
        </p:blipFill>
        <p:spPr bwMode="auto">
          <a:xfrm>
            <a:off x="3" y="5"/>
            <a:ext cx="3491877" cy="105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Inhaltsplatzhalter 11">
            <a:extLst>
              <a:ext uri="{FF2B5EF4-FFF2-40B4-BE49-F238E27FC236}">
                <a16:creationId xmlns:a16="http://schemas.microsoft.com/office/drawing/2014/main" id="{3ACE60D7-44ED-40C1-981B-CBBE009A3974}"/>
              </a:ext>
            </a:extLst>
          </p:cNvPr>
          <p:cNvSpPr txBox="1">
            <a:spLocks/>
          </p:cNvSpPr>
          <p:nvPr/>
        </p:nvSpPr>
        <p:spPr bwMode="auto">
          <a:xfrm>
            <a:off x="179512" y="2132856"/>
            <a:ext cx="8507288" cy="446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AT" sz="2400" dirty="0"/>
              <a:t>Förderung durch den Klimafonds (KEM Traisen-Gölsental + LEADER-Region Mostviertel Mitte)</a:t>
            </a:r>
          </a:p>
          <a:p>
            <a:r>
              <a:rPr lang="de-AT" sz="2400" dirty="0"/>
              <a:t>Übernahme der Kosten von 3.000,- € </a:t>
            </a:r>
          </a:p>
          <a:p>
            <a:r>
              <a:rPr lang="de-AT" sz="2400" dirty="0"/>
              <a:t>Selbstkostenanteil für ein Team ca. 600€</a:t>
            </a:r>
            <a:endParaRPr lang="de-AT" sz="2000" dirty="0"/>
          </a:p>
          <a:p>
            <a:r>
              <a:rPr lang="de-AT" sz="2400" dirty="0"/>
              <a:t>Unterstützung durch die Landwirtschaftskammer NÖ (Ansprechperson Hr. Jungbauer Sebastian) </a:t>
            </a:r>
            <a:endParaRPr lang="de-AT" sz="2000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64D52FE1-B440-4C49-92E7-D08F9732D3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07971" y="5648946"/>
            <a:ext cx="1632373" cy="1224279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4A32A8A6-3B4F-4BCC-B5D4-A0A068395D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7186" y="4891245"/>
            <a:ext cx="2386299" cy="1340802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A43406D1-D187-4F66-8F10-69414E039FB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9404" b="18079"/>
          <a:stretch/>
        </p:blipFill>
        <p:spPr>
          <a:xfrm>
            <a:off x="3469202" y="4891245"/>
            <a:ext cx="2205595" cy="1340802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E0C69C8D-B251-4EF4-A8D2-5C677D544CD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61689" y="4348253"/>
            <a:ext cx="1882311" cy="2509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2328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el 10">
            <a:extLst>
              <a:ext uri="{FF2B5EF4-FFF2-40B4-BE49-F238E27FC236}">
                <a16:creationId xmlns:a16="http://schemas.microsoft.com/office/drawing/2014/main" id="{5E2DDD13-C38F-4BD5-8B81-1C63659D99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39081"/>
            <a:ext cx="8229600" cy="993775"/>
          </a:xfrm>
        </p:spPr>
        <p:txBody>
          <a:bodyPr/>
          <a:lstStyle/>
          <a:p>
            <a:pPr algn="l"/>
            <a:r>
              <a:rPr lang="de-DE" altLang="de-DE" dirty="0">
                <a:solidFill>
                  <a:srgbClr val="1B3E84"/>
                </a:solidFill>
              </a:rPr>
              <a:t>Der Trainer</a:t>
            </a:r>
            <a:endParaRPr lang="de-AT" altLang="de-DE" dirty="0">
              <a:solidFill>
                <a:srgbClr val="FF0000"/>
              </a:solidFill>
            </a:endParaRPr>
          </a:p>
        </p:txBody>
      </p:sp>
      <p:pic>
        <p:nvPicPr>
          <p:cNvPr id="15" name="Inhaltsplatzhalter 12">
            <a:extLst>
              <a:ext uri="{FF2B5EF4-FFF2-40B4-BE49-F238E27FC236}">
                <a16:creationId xmlns:a16="http://schemas.microsoft.com/office/drawing/2014/main" id="{15012C52-6532-4306-BACD-99D8257CA90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552"/>
          <a:stretch/>
        </p:blipFill>
        <p:spPr bwMode="auto">
          <a:xfrm>
            <a:off x="3" y="5"/>
            <a:ext cx="3491877" cy="105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Inhaltsplatzhalter 11">
            <a:extLst>
              <a:ext uri="{FF2B5EF4-FFF2-40B4-BE49-F238E27FC236}">
                <a16:creationId xmlns:a16="http://schemas.microsoft.com/office/drawing/2014/main" id="{3ACE60D7-44ED-40C1-981B-CBBE009A3974}"/>
              </a:ext>
            </a:extLst>
          </p:cNvPr>
          <p:cNvSpPr txBox="1">
            <a:spLocks/>
          </p:cNvSpPr>
          <p:nvPr/>
        </p:nvSpPr>
        <p:spPr bwMode="auto">
          <a:xfrm>
            <a:off x="179512" y="2132856"/>
            <a:ext cx="8136904" cy="1774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AT" sz="2400" b="1" dirty="0"/>
              <a:t>Dr. Leopold Slotta-</a:t>
            </a:r>
            <a:r>
              <a:rPr lang="de-AT" sz="2400" b="1" dirty="0" err="1"/>
              <a:t>Bachmayr</a:t>
            </a:r>
            <a:r>
              <a:rPr lang="de-AT" sz="2400" b="1" dirty="0"/>
              <a:t> </a:t>
            </a:r>
          </a:p>
          <a:p>
            <a:r>
              <a:rPr lang="de-AT" sz="2400" dirty="0"/>
              <a:t>Rettungshundetrainer </a:t>
            </a:r>
          </a:p>
          <a:p>
            <a:r>
              <a:rPr lang="de-AT" sz="2400" dirty="0"/>
              <a:t>akademisch geprüfte Fachkraft für tiergestützte Therapie</a:t>
            </a:r>
          </a:p>
          <a:p>
            <a:r>
              <a:rPr lang="de-AT" sz="2400" dirty="0"/>
              <a:t>forscht zu Stress bei Hunden, Geruchsausbreitung</a:t>
            </a:r>
          </a:p>
        </p:txBody>
      </p:sp>
      <p:sp>
        <p:nvSpPr>
          <p:cNvPr id="12" name="Inhaltsplatzhalter 11">
            <a:extLst>
              <a:ext uri="{FF2B5EF4-FFF2-40B4-BE49-F238E27FC236}">
                <a16:creationId xmlns:a16="http://schemas.microsoft.com/office/drawing/2014/main" id="{DA74D1D5-9404-4CEA-8A17-6BED093F66B7}"/>
              </a:ext>
            </a:extLst>
          </p:cNvPr>
          <p:cNvSpPr txBox="1">
            <a:spLocks/>
          </p:cNvSpPr>
          <p:nvPr/>
        </p:nvSpPr>
        <p:spPr bwMode="auto">
          <a:xfrm>
            <a:off x="184376" y="3907730"/>
            <a:ext cx="4963688" cy="273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sz="2400" dirty="0"/>
              <a:t>Sachverständiger für Hundehaltung und Hundetraining</a:t>
            </a:r>
          </a:p>
          <a:p>
            <a:r>
              <a:rPr lang="de-DE" sz="2400" dirty="0"/>
              <a:t>Freiberuflicher Biologe, Ornithologie, Wildbiologe</a:t>
            </a:r>
            <a:endParaRPr lang="de-AT" sz="2400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2675A2AD-16FB-4086-B1B0-6D7FE3AEBD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H="1">
            <a:off x="6392606" y="4079713"/>
            <a:ext cx="3333945" cy="2222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218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el 10">
            <a:extLst>
              <a:ext uri="{FF2B5EF4-FFF2-40B4-BE49-F238E27FC236}">
                <a16:creationId xmlns:a16="http://schemas.microsoft.com/office/drawing/2014/main" id="{5E2DDD13-C38F-4BD5-8B81-1C63659D99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39081"/>
            <a:ext cx="8229600" cy="993775"/>
          </a:xfrm>
        </p:spPr>
        <p:txBody>
          <a:bodyPr/>
          <a:lstStyle/>
          <a:p>
            <a:pPr algn="l"/>
            <a:r>
              <a:rPr lang="de-DE" altLang="de-DE" dirty="0">
                <a:solidFill>
                  <a:srgbClr val="1B3E84"/>
                </a:solidFill>
              </a:rPr>
              <a:t>Teilnahmebedingungen</a:t>
            </a:r>
            <a:endParaRPr lang="de-AT" altLang="de-DE" dirty="0">
              <a:solidFill>
                <a:srgbClr val="FF0000"/>
              </a:solidFill>
            </a:endParaRPr>
          </a:p>
        </p:txBody>
      </p:sp>
      <p:pic>
        <p:nvPicPr>
          <p:cNvPr id="15" name="Inhaltsplatzhalter 12">
            <a:extLst>
              <a:ext uri="{FF2B5EF4-FFF2-40B4-BE49-F238E27FC236}">
                <a16:creationId xmlns:a16="http://schemas.microsoft.com/office/drawing/2014/main" id="{15012C52-6532-4306-BACD-99D8257CA90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552"/>
          <a:stretch/>
        </p:blipFill>
        <p:spPr bwMode="auto">
          <a:xfrm>
            <a:off x="3" y="5"/>
            <a:ext cx="3491877" cy="105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Inhaltsplatzhalter 11">
            <a:extLst>
              <a:ext uri="{FF2B5EF4-FFF2-40B4-BE49-F238E27FC236}">
                <a16:creationId xmlns:a16="http://schemas.microsoft.com/office/drawing/2014/main" id="{3ACE60D7-44ED-40C1-981B-CBBE009A3974}"/>
              </a:ext>
            </a:extLst>
          </p:cNvPr>
          <p:cNvSpPr txBox="1">
            <a:spLocks/>
          </p:cNvSpPr>
          <p:nvPr/>
        </p:nvSpPr>
        <p:spPr bwMode="auto">
          <a:xfrm>
            <a:off x="179512" y="2132856"/>
            <a:ext cx="8784976" cy="446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r>
              <a:rPr lang="de-AT" sz="2400" dirty="0"/>
              <a:t>Um am Projekt teilzunehmen, müssen folgende Punkte erfüllt sein: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AT" sz="2400" dirty="0"/>
              <a:t>Hund muss min. 18 Monate und darf maximal 8 Jahre alt sein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sz="2400" dirty="0"/>
              <a:t>Die Teams müssen aus den Gemeinden der KEM Traisen-Gölsental kommen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sz="2400" dirty="0"/>
              <a:t>Für den Hund muss eine gültige Haftpflicht-</a:t>
            </a:r>
          </a:p>
          <a:p>
            <a:pPr marL="457200" lvl="1" indent="0">
              <a:buNone/>
            </a:pPr>
            <a:r>
              <a:rPr lang="de-DE" sz="2400" dirty="0"/>
              <a:t>    </a:t>
            </a:r>
            <a:r>
              <a:rPr lang="de-DE" sz="2400" dirty="0" err="1"/>
              <a:t>versicherung</a:t>
            </a:r>
            <a:r>
              <a:rPr lang="de-DE" sz="2400" dirty="0"/>
              <a:t> bestehen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sz="2400" dirty="0"/>
              <a:t>Der Hund hat einen vollen Impfschutz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sz="2400" dirty="0"/>
              <a:t>Der Hund wird tierschutzkonform gehalten </a:t>
            </a:r>
          </a:p>
          <a:p>
            <a:pPr marL="457200" lvl="1" indent="0">
              <a:buNone/>
            </a:pPr>
            <a:r>
              <a:rPr lang="de-DE" sz="2400" b="1" dirty="0"/>
              <a:t>ABER: JEDE RASSE IST WILLKOMMEN! </a:t>
            </a:r>
            <a:r>
              <a:rPr lang="de-DE" sz="2400" b="1" dirty="0">
                <a:sym typeface="Wingdings" panose="05000000000000000000" pitchFamily="2" charset="2"/>
              </a:rPr>
              <a:t></a:t>
            </a:r>
            <a:endParaRPr lang="de-AT" sz="2400" b="1" dirty="0"/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DCF450EE-A62A-4F7F-A2D4-41E08465D7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4849" y="4293096"/>
            <a:ext cx="2564904" cy="2564904"/>
          </a:xfrm>
          <a:prstGeom prst="rect">
            <a:avLst/>
          </a:prstGeom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29963EF8-C5DC-4CCA-922C-9EFBB8EB1E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3895" y="6309320"/>
            <a:ext cx="1430105" cy="443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84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umsplatzhalter 2">
            <a:extLst>
              <a:ext uri="{FF2B5EF4-FFF2-40B4-BE49-F238E27FC236}">
                <a16:creationId xmlns:a16="http://schemas.microsoft.com/office/drawing/2014/main" id="{8DED3B45-1AE6-4CAE-8F83-DBAB58D32FB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algn="l" rtl="0" fontAlgn="auto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r>
              <a:rPr lang="de-DE"/>
              <a:t>02. September 2019</a:t>
            </a:r>
            <a:endParaRPr lang="de-DE" dirty="0"/>
          </a:p>
        </p:txBody>
      </p:sp>
      <p:sp>
        <p:nvSpPr>
          <p:cNvPr id="9" name="Foliennummernplatzhalter 3">
            <a:extLst>
              <a:ext uri="{FF2B5EF4-FFF2-40B4-BE49-F238E27FC236}">
                <a16:creationId xmlns:a16="http://schemas.microsoft.com/office/drawing/2014/main" id="{F9B49F55-6904-4415-91F3-DE0C58FB02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104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algn="r" rtl="0" fontAlgn="auto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1D522E6D-81B2-410F-B9EE-527BB9B3C369}" type="slidenum">
              <a:rPr lang="de-DE" smtClean="0"/>
              <a:pPr>
                <a:defRPr/>
              </a:pPr>
              <a:t>8</a:t>
            </a:fld>
            <a:endParaRPr lang="de-DE"/>
          </a:p>
        </p:txBody>
      </p:sp>
      <p:sp>
        <p:nvSpPr>
          <p:cNvPr id="10" name="Textfeld 10">
            <a:extLst>
              <a:ext uri="{FF2B5EF4-FFF2-40B4-BE49-F238E27FC236}">
                <a16:creationId xmlns:a16="http://schemas.microsoft.com/office/drawing/2014/main" id="{9B15BBEA-AE6A-4A9C-9444-01D652AED4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12088" y="5732463"/>
            <a:ext cx="13033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e-AT" sz="800">
                <a:solidFill>
                  <a:schemeClr val="bg1"/>
                </a:solidFill>
              </a:rPr>
              <a:t> © Ringhofer/Klimafonds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1170593B-B9C9-4805-A45E-78A8B5B66748}"/>
              </a:ext>
            </a:extLst>
          </p:cNvPr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6" name="Grafik 6" descr="Miniaturbilder_Screen_kleinerer-Bildschirm_50.jpg">
              <a:extLst>
                <a:ext uri="{FF2B5EF4-FFF2-40B4-BE49-F238E27FC236}">
                  <a16:creationId xmlns:a16="http://schemas.microsoft.com/office/drawing/2014/main" id="{81528BBC-679A-4D2A-95A8-19741D5128A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Titel 4">
              <a:extLst>
                <a:ext uri="{FF2B5EF4-FFF2-40B4-BE49-F238E27FC236}">
                  <a16:creationId xmlns:a16="http://schemas.microsoft.com/office/drawing/2014/main" id="{95E81BC5-3F03-4887-971A-0E86B1EA0D10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371600" y="6000750"/>
              <a:ext cx="7772400" cy="798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lvl1pPr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  <a:lvl2pPr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</a:defRPr>
              </a:lvl2pPr>
              <a:lvl3pPr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</a:defRPr>
              </a:lvl3pPr>
              <a:lvl4pPr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</a:defRPr>
              </a:lvl4pPr>
              <a:lvl5pPr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</a:defRPr>
              </a:lvl5pPr>
              <a:lvl6pPr marL="4572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</a:defRPr>
              </a:lvl6pPr>
              <a:lvl7pPr marL="9144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</a:defRPr>
              </a:lvl7pPr>
              <a:lvl8pPr marL="13716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</a:defRPr>
              </a:lvl8pPr>
              <a:lvl9pPr marL="1828800" algn="ctr" rtl="0" fontAlgn="base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r"/>
              <a:r>
                <a:rPr lang="de-DE" sz="2800" dirty="0">
                  <a:solidFill>
                    <a:srgbClr val="1B3E84"/>
                  </a:solidFill>
                </a:rPr>
                <a:t>Die Vielfalt der Klima- und Energie-Modellregionen</a:t>
              </a:r>
            </a:p>
          </p:txBody>
        </p:sp>
        <p:pic>
          <p:nvPicPr>
            <p:cNvPr id="11" name="Picture 5">
              <a:extLst>
                <a:ext uri="{FF2B5EF4-FFF2-40B4-BE49-F238E27FC236}">
                  <a16:creationId xmlns:a16="http://schemas.microsoft.com/office/drawing/2014/main" id="{B071511A-A0F5-449C-A87A-BB93E052284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3083" y="6143934"/>
              <a:ext cx="1673605" cy="669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Textfeld 11">
              <a:extLst>
                <a:ext uri="{FF2B5EF4-FFF2-40B4-BE49-F238E27FC236}">
                  <a16:creationId xmlns:a16="http://schemas.microsoft.com/office/drawing/2014/main" id="{C1063E26-FC6B-45B7-9722-D9AED73F197D}"/>
                </a:ext>
              </a:extLst>
            </p:cNvPr>
            <p:cNvSpPr txBox="1"/>
            <p:nvPr/>
          </p:nvSpPr>
          <p:spPr>
            <a:xfrm>
              <a:off x="1298476" y="1700808"/>
              <a:ext cx="6564804" cy="1754326"/>
            </a:xfrm>
            <a:prstGeom prst="rect">
              <a:avLst/>
            </a:prstGeom>
            <a:solidFill>
              <a:schemeClr val="bg1">
                <a:alpha val="76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de-AT" altLang="de-DE" sz="5400" dirty="0">
                  <a:solidFill>
                    <a:srgbClr val="1B3E84"/>
                  </a:solidFill>
                  <a:latin typeface="+mj-lt"/>
                  <a:ea typeface="+mj-ea"/>
                  <a:cs typeface="+mj-cs"/>
                </a:rPr>
                <a:t>Vielen Dank für die Aufmerksamkeit!</a:t>
              </a:r>
              <a:endParaRPr lang="de-AT" sz="4000" dirty="0"/>
            </a:p>
          </p:txBody>
        </p:sp>
      </p:grpSp>
      <p:sp>
        <p:nvSpPr>
          <p:cNvPr id="2" name="Textfeld 1">
            <a:extLst>
              <a:ext uri="{FF2B5EF4-FFF2-40B4-BE49-F238E27FC236}">
                <a16:creationId xmlns:a16="http://schemas.microsoft.com/office/drawing/2014/main" id="{8615A8AA-E6F5-4828-B640-9D8AF267ED0A}"/>
              </a:ext>
            </a:extLst>
          </p:cNvPr>
          <p:cNvSpPr txBox="1"/>
          <p:nvPr/>
        </p:nvSpPr>
        <p:spPr>
          <a:xfrm>
            <a:off x="2915816" y="3789040"/>
            <a:ext cx="324036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dirty="0"/>
              <a:t>Dipl.-Ing. Eva Leeb BSc</a:t>
            </a:r>
          </a:p>
          <a:p>
            <a:pPr algn="ctr"/>
            <a:r>
              <a:rPr lang="de-DE" dirty="0"/>
              <a:t>KEM-Managerin</a:t>
            </a:r>
          </a:p>
          <a:p>
            <a:pPr algn="ctr"/>
            <a:r>
              <a:rPr lang="de-DE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4"/>
              </a:rPr>
              <a:t>eva.leeb@traisen-goelsental.at</a:t>
            </a:r>
            <a:endParaRPr lang="de-DE" sz="1800" u="sng" dirty="0">
              <a:solidFill>
                <a:srgbClr val="0563C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/>
            <a:r>
              <a:rPr lang="de-AT" dirty="0"/>
              <a:t>0680/4064249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348</Words>
  <Application>Microsoft Office PowerPoint</Application>
  <PresentationFormat>Bildschirmpräsentation (4:3)</PresentationFormat>
  <Paragraphs>53</Paragraphs>
  <Slides>8</Slides>
  <Notes>6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8</vt:i4>
      </vt:variant>
    </vt:vector>
  </HeadingPairs>
  <TitlesOfParts>
    <vt:vector size="12" baseType="lpstr">
      <vt:lpstr>Arial</vt:lpstr>
      <vt:lpstr>Calibri</vt:lpstr>
      <vt:lpstr>Wingdings</vt:lpstr>
      <vt:lpstr>Larissa-Design</vt:lpstr>
      <vt:lpstr>Borkenkäfer-Spürhunde-Teams</vt:lpstr>
      <vt:lpstr>KEM Traisen-Gölsental</vt:lpstr>
      <vt:lpstr>Die Ausbildung</vt:lpstr>
      <vt:lpstr>Die Ausbildung</vt:lpstr>
      <vt:lpstr>Die Kosten</vt:lpstr>
      <vt:lpstr>Der Trainer</vt:lpstr>
      <vt:lpstr>Teilnahmebedingungen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Ursula Fürstler</dc:creator>
  <cp:lastModifiedBy>Vogl Sarah (LK NÖ)</cp:lastModifiedBy>
  <cp:revision>563</cp:revision>
  <cp:lastPrinted>2026-02-20T09:06:57Z</cp:lastPrinted>
  <dcterms:created xsi:type="dcterms:W3CDTF">2013-03-28T10:25:48Z</dcterms:created>
  <dcterms:modified xsi:type="dcterms:W3CDTF">2026-03-02T07:49:05Z</dcterms:modified>
</cp:coreProperties>
</file>